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CA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DFE696-D7DB-4EC0-8D67-EF0ED62CCE00}" type="datetimeFigureOut">
              <a:rPr lang="fr-CA" smtClean="0"/>
              <a:t>2012-11-30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572519D-92D5-4A63-A3ED-48F3AEF7203A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411760" y="2276872"/>
            <a:ext cx="56886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 smtClean="0"/>
              <a:t>Colloque scientifique international </a:t>
            </a:r>
          </a:p>
          <a:p>
            <a:r>
              <a:rPr lang="fr-CA" sz="2800" dirty="0" smtClean="0"/>
              <a:t>sur les TIC en éducation : bilan, </a:t>
            </a:r>
          </a:p>
          <a:p>
            <a:r>
              <a:rPr lang="fr-CA" sz="2800" dirty="0" smtClean="0"/>
              <a:t>enjeux actuels et perspectives futures</a:t>
            </a:r>
          </a:p>
          <a:p>
            <a:endParaRPr lang="fr-CA" sz="2800" dirty="0" smtClean="0"/>
          </a:p>
          <a:p>
            <a:r>
              <a:rPr lang="fr-CA" sz="2800" dirty="0" smtClean="0"/>
              <a:t>Mai 2012</a:t>
            </a:r>
            <a:endParaRPr lang="fr-CA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2483768" y="6165304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Décanat des études – Marie Lefebvre</a:t>
            </a:r>
            <a:endParaRPr lang="fr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Thèmes de la conférence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CA" sz="3200" dirty="0" smtClean="0"/>
              <a:t>Compétences informationnelles des futurs enseignants du Québec</a:t>
            </a:r>
          </a:p>
          <a:p>
            <a:r>
              <a:rPr lang="fr-CA" sz="3200" dirty="0" smtClean="0"/>
              <a:t>Tableaux blancs interactifs</a:t>
            </a:r>
          </a:p>
          <a:p>
            <a:r>
              <a:rPr lang="fr-CA" sz="3200" dirty="0" smtClean="0"/>
              <a:t>Intégration pédagogique des TIC</a:t>
            </a:r>
          </a:p>
          <a:p>
            <a:pPr lvl="1"/>
            <a:r>
              <a:rPr lang="fr-CA" sz="3200" dirty="0" smtClean="0"/>
              <a:t>Usages éducatifs de l’</a:t>
            </a:r>
            <a:r>
              <a:rPr lang="fr-CA" sz="3200" dirty="0" err="1" smtClean="0"/>
              <a:t>iPad</a:t>
            </a:r>
            <a:endParaRPr lang="fr-CA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Élément de réflexion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CA" sz="3200" dirty="0" smtClean="0"/>
          </a:p>
          <a:p>
            <a:pPr algn="ctr">
              <a:buNone/>
            </a:pPr>
            <a:endParaRPr lang="fr-CA" sz="3200" dirty="0" smtClean="0"/>
          </a:p>
          <a:p>
            <a:pPr marL="0" indent="0" algn="ctr">
              <a:buNone/>
            </a:pPr>
            <a:r>
              <a:rPr lang="fr-CA" sz="3200" dirty="0" smtClean="0"/>
              <a:t>Les outils technologiques </a:t>
            </a:r>
          </a:p>
          <a:p>
            <a:pPr marL="0" indent="0" algn="ctr">
              <a:buNone/>
            </a:pPr>
            <a:r>
              <a:rPr lang="fr-CA" sz="3200" dirty="0" smtClean="0"/>
              <a:t>ne doivent pas remplacer la pédagogie, </a:t>
            </a:r>
          </a:p>
          <a:p>
            <a:pPr marL="0" indent="0" algn="ctr">
              <a:buNone/>
            </a:pPr>
            <a:r>
              <a:rPr lang="fr-CA" sz="3200" dirty="0" smtClean="0"/>
              <a:t>mais plutôt servir à la supporter.</a:t>
            </a:r>
            <a:endParaRPr lang="fr-CA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</TotalTime>
  <Words>66</Words>
  <Application>Microsoft Office PowerPoint</Application>
  <PresentationFormat>Affichage à l'écran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Médian</vt:lpstr>
      <vt:lpstr>Diapositive 1</vt:lpstr>
      <vt:lpstr>Thèmes de la conférence</vt:lpstr>
      <vt:lpstr>Élément de réflexion</vt:lpstr>
    </vt:vector>
  </TitlesOfParts>
  <Company>École de technologie supérieure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ML</dc:creator>
  <cp:lastModifiedBy>ML</cp:lastModifiedBy>
  <cp:revision>2</cp:revision>
  <dcterms:created xsi:type="dcterms:W3CDTF">2012-11-30T16:05:36Z</dcterms:created>
  <dcterms:modified xsi:type="dcterms:W3CDTF">2012-11-30T16:20:56Z</dcterms:modified>
</cp:coreProperties>
</file>