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2.xml" ContentType="application/vnd.openxmlformats-officedocument.presentationml.notesSlide+xml"/>
  <Override PartName="/ppt/tags/tag7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27.xml" ContentType="application/vnd.openxmlformats-officedocument.presentationml.notesSlide+xml"/>
  <Override PartName="/ppt/tags/tag7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84.xml" ContentType="application/vnd.openxmlformats-officedocument.presentationml.tags+xml"/>
  <Override PartName="/ppt/notesSlides/notesSlide39.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4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4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4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903" r:id="rId5"/>
    <p:sldMasterId id="2147483794" r:id="rId6"/>
    <p:sldMasterId id="2147483943" r:id="rId7"/>
    <p:sldMasterId id="2147483968" r:id="rId8"/>
    <p:sldMasterId id="2147484022" r:id="rId9"/>
  </p:sldMasterIdLst>
  <p:notesMasterIdLst>
    <p:notesMasterId r:id="rId60"/>
  </p:notesMasterIdLst>
  <p:handoutMasterIdLst>
    <p:handoutMasterId r:id="rId61"/>
  </p:handoutMasterIdLst>
  <p:sldIdLst>
    <p:sldId id="5056" r:id="rId10"/>
    <p:sldId id="5743" r:id="rId11"/>
    <p:sldId id="5661" r:id="rId12"/>
    <p:sldId id="5401" r:id="rId13"/>
    <p:sldId id="5653" r:id="rId14"/>
    <p:sldId id="5714" r:id="rId15"/>
    <p:sldId id="5654" r:id="rId16"/>
    <p:sldId id="5655" r:id="rId17"/>
    <p:sldId id="5740" r:id="rId18"/>
    <p:sldId id="5386" r:id="rId19"/>
    <p:sldId id="5399" r:id="rId20"/>
    <p:sldId id="5449" r:id="rId21"/>
    <p:sldId id="5659" r:id="rId22"/>
    <p:sldId id="5674" r:id="rId23"/>
    <p:sldId id="5625" r:id="rId24"/>
    <p:sldId id="5413" r:id="rId25"/>
    <p:sldId id="5405" r:id="rId26"/>
    <p:sldId id="5571" r:id="rId27"/>
    <p:sldId id="5677" r:id="rId28"/>
    <p:sldId id="5691" r:id="rId29"/>
    <p:sldId id="5699" r:id="rId30"/>
    <p:sldId id="5732" r:id="rId31"/>
    <p:sldId id="5694" r:id="rId32"/>
    <p:sldId id="377" r:id="rId33"/>
    <p:sldId id="5323" r:id="rId34"/>
    <p:sldId id="5702" r:id="rId35"/>
    <p:sldId id="5315" r:id="rId36"/>
    <p:sldId id="5697" r:id="rId37"/>
    <p:sldId id="5688" r:id="rId38"/>
    <p:sldId id="5424" r:id="rId39"/>
    <p:sldId id="5737" r:id="rId40"/>
    <p:sldId id="5739" r:id="rId41"/>
    <p:sldId id="5738" r:id="rId42"/>
    <p:sldId id="5417" r:id="rId43"/>
    <p:sldId id="5289" r:id="rId44"/>
    <p:sldId id="5331" r:id="rId45"/>
    <p:sldId id="5469" r:id="rId46"/>
    <p:sldId id="5741" r:id="rId47"/>
    <p:sldId id="5470" r:id="rId48"/>
    <p:sldId id="5742" r:id="rId49"/>
    <p:sldId id="4853" r:id="rId50"/>
    <p:sldId id="4895" r:id="rId51"/>
    <p:sldId id="4885" r:id="rId52"/>
    <p:sldId id="4896" r:id="rId53"/>
    <p:sldId id="4897" r:id="rId54"/>
    <p:sldId id="4905" r:id="rId55"/>
    <p:sldId id="4889" r:id="rId56"/>
    <p:sldId id="4903" r:id="rId57"/>
    <p:sldId id="5467" r:id="rId58"/>
    <p:sldId id="5468"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E7FD494-0CE5-4EF3-BC60-FB38C5C026C7}">
          <p14:sldIdLst>
            <p14:sldId id="5056"/>
            <p14:sldId id="5743"/>
            <p14:sldId id="5661"/>
            <p14:sldId id="5401"/>
            <p14:sldId id="5653"/>
            <p14:sldId id="5714"/>
            <p14:sldId id="5654"/>
            <p14:sldId id="5655"/>
            <p14:sldId id="5740"/>
            <p14:sldId id="5386"/>
            <p14:sldId id="5399"/>
            <p14:sldId id="5449"/>
            <p14:sldId id="5659"/>
            <p14:sldId id="5674"/>
            <p14:sldId id="5625"/>
            <p14:sldId id="5413"/>
            <p14:sldId id="5405"/>
            <p14:sldId id="5571"/>
            <p14:sldId id="5677"/>
            <p14:sldId id="5691"/>
            <p14:sldId id="5699"/>
            <p14:sldId id="5732"/>
            <p14:sldId id="5694"/>
            <p14:sldId id="377"/>
            <p14:sldId id="5323"/>
            <p14:sldId id="5702"/>
            <p14:sldId id="5315"/>
            <p14:sldId id="5697"/>
            <p14:sldId id="5688"/>
            <p14:sldId id="5424"/>
            <p14:sldId id="5737"/>
            <p14:sldId id="5739"/>
            <p14:sldId id="5738"/>
            <p14:sldId id="5417"/>
            <p14:sldId id="5289"/>
            <p14:sldId id="5331"/>
            <p14:sldId id="5469"/>
            <p14:sldId id="5741"/>
            <p14:sldId id="5470"/>
            <p14:sldId id="5742"/>
            <p14:sldId id="4853"/>
            <p14:sldId id="4895"/>
            <p14:sldId id="4885"/>
            <p14:sldId id="4896"/>
            <p14:sldId id="4897"/>
            <p14:sldId id="4905"/>
            <p14:sldId id="4889"/>
            <p14:sldId id="4903"/>
            <p14:sldId id="5467"/>
            <p14:sldId id="54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33"/>
    <a:srgbClr val="00BD75"/>
    <a:srgbClr val="575756"/>
    <a:srgbClr val="400A52"/>
    <a:srgbClr val="000000"/>
    <a:srgbClr val="951B81"/>
    <a:srgbClr val="DDEBCD"/>
    <a:srgbClr val="F0F6EB"/>
    <a:srgbClr val="D8CBDE"/>
    <a:srgbClr val="BAD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9B63AE-01DF-4409-9F1F-79962075556F}" v="100" dt="2024-06-03T17:29:18.28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60" autoAdjust="0"/>
  </p:normalViewPr>
  <p:slideViewPr>
    <p:cSldViewPr snapToGrid="0">
      <p:cViewPr varScale="1">
        <p:scale>
          <a:sx n="60" d="100"/>
          <a:sy n="60" d="100"/>
        </p:scale>
        <p:origin x="816" y="4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47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iève" userId="1bf12c5f-dd36-4866-a757-1291222062d9" providerId="ADAL" clId="{B49B63AE-01DF-4409-9F1F-79962075556F}"/>
    <pc:docChg chg="custSel addSld modSld">
      <pc:chgData name="Geneviève" userId="1bf12c5f-dd36-4866-a757-1291222062d9" providerId="ADAL" clId="{B49B63AE-01DF-4409-9F1F-79962075556F}" dt="2024-06-03T12:12:25.166" v="10" actId="1076"/>
      <pc:docMkLst>
        <pc:docMk/>
      </pc:docMkLst>
      <pc:sldChg chg="delSp modSp mod">
        <pc:chgData name="Geneviève" userId="1bf12c5f-dd36-4866-a757-1291222062d9" providerId="ADAL" clId="{B49B63AE-01DF-4409-9F1F-79962075556F}" dt="2024-06-03T12:12:25.166" v="10" actId="1076"/>
        <pc:sldMkLst>
          <pc:docMk/>
          <pc:sldMk cId="2328150255" sldId="5399"/>
        </pc:sldMkLst>
        <pc:spChg chg="del">
          <ac:chgData name="Geneviève" userId="1bf12c5f-dd36-4866-a757-1291222062d9" providerId="ADAL" clId="{B49B63AE-01DF-4409-9F1F-79962075556F}" dt="2024-06-03T12:12:04.854" v="5" actId="478"/>
          <ac:spMkLst>
            <pc:docMk/>
            <pc:sldMk cId="2328150255" sldId="5399"/>
            <ac:spMk id="5" creationId="{B0A8E4C6-9930-3215-2779-70B66183B8A6}"/>
          </ac:spMkLst>
        </pc:spChg>
        <pc:picChg chg="mod">
          <ac:chgData name="Geneviève" userId="1bf12c5f-dd36-4866-a757-1291222062d9" providerId="ADAL" clId="{B49B63AE-01DF-4409-9F1F-79962075556F}" dt="2024-06-03T12:12:21.168" v="9" actId="1076"/>
          <ac:picMkLst>
            <pc:docMk/>
            <pc:sldMk cId="2328150255" sldId="5399"/>
            <ac:picMk id="6" creationId="{76A77C0E-2EE3-AE19-C66A-7861D46BEE6A}"/>
          </ac:picMkLst>
        </pc:picChg>
        <pc:picChg chg="del">
          <ac:chgData name="Geneviève" userId="1bf12c5f-dd36-4866-a757-1291222062d9" providerId="ADAL" clId="{B49B63AE-01DF-4409-9F1F-79962075556F}" dt="2024-06-03T12:12:01.097" v="4" actId="478"/>
          <ac:picMkLst>
            <pc:docMk/>
            <pc:sldMk cId="2328150255" sldId="5399"/>
            <ac:picMk id="11" creationId="{7D552289-DA99-4DF0-A414-E8E12B35CEDB}"/>
          </ac:picMkLst>
        </pc:picChg>
        <pc:picChg chg="del">
          <ac:chgData name="Geneviève" userId="1bf12c5f-dd36-4866-a757-1291222062d9" providerId="ADAL" clId="{B49B63AE-01DF-4409-9F1F-79962075556F}" dt="2024-06-03T12:12:00.427" v="3" actId="478"/>
          <ac:picMkLst>
            <pc:docMk/>
            <pc:sldMk cId="2328150255" sldId="5399"/>
            <ac:picMk id="13" creationId="{76E2ADA7-C622-EA6B-1FBF-1D8853383599}"/>
          </ac:picMkLst>
        </pc:picChg>
        <pc:picChg chg="mod">
          <ac:chgData name="Geneviève" userId="1bf12c5f-dd36-4866-a757-1291222062d9" providerId="ADAL" clId="{B49B63AE-01DF-4409-9F1F-79962075556F}" dt="2024-06-03T12:12:25.166" v="10" actId="1076"/>
          <ac:picMkLst>
            <pc:docMk/>
            <pc:sldMk cId="2328150255" sldId="5399"/>
            <ac:picMk id="2052" creationId="{B0C99852-6988-4634-59EE-E41ECE413F9C}"/>
          </ac:picMkLst>
        </pc:picChg>
      </pc:sldChg>
      <pc:sldChg chg="delSp mod">
        <pc:chgData name="Geneviève" userId="1bf12c5f-dd36-4866-a757-1291222062d9" providerId="ADAL" clId="{B49B63AE-01DF-4409-9F1F-79962075556F}" dt="2024-06-03T12:10:32.378" v="0" actId="478"/>
        <pc:sldMkLst>
          <pc:docMk/>
          <pc:sldMk cId="3575252406" sldId="5661"/>
        </pc:sldMkLst>
        <pc:spChg chg="del">
          <ac:chgData name="Geneviève" userId="1bf12c5f-dd36-4866-a757-1291222062d9" providerId="ADAL" clId="{B49B63AE-01DF-4409-9F1F-79962075556F}" dt="2024-06-03T12:10:32.378" v="0" actId="478"/>
          <ac:spMkLst>
            <pc:docMk/>
            <pc:sldMk cId="3575252406" sldId="5661"/>
            <ac:spMk id="10" creationId="{B1F824ED-2111-CDD1-A2F3-CC8D333881F8}"/>
          </ac:spMkLst>
        </pc:spChg>
      </pc:sldChg>
      <pc:sldChg chg="modSp add mod">
        <pc:chgData name="Geneviève" userId="1bf12c5f-dd36-4866-a757-1291222062d9" providerId="ADAL" clId="{B49B63AE-01DF-4409-9F1F-79962075556F}" dt="2024-06-03T12:11:43.861" v="2" actId="13926"/>
        <pc:sldMkLst>
          <pc:docMk/>
          <pc:sldMk cId="2656704715" sldId="5743"/>
        </pc:sldMkLst>
        <pc:spChg chg="mod">
          <ac:chgData name="Geneviève" userId="1bf12c5f-dd36-4866-a757-1291222062d9" providerId="ADAL" clId="{B49B63AE-01DF-4409-9F1F-79962075556F}" dt="2024-06-03T12:11:43.861" v="2" actId="13926"/>
          <ac:spMkLst>
            <pc:docMk/>
            <pc:sldMk cId="2656704715" sldId="5743"/>
            <ac:spMk id="5" creationId="{184A35A6-4F70-CF06-4745-54D048102A92}"/>
          </ac:spMkLst>
        </pc:spChg>
      </pc:sldChg>
    </pc:docChg>
  </pc:docChgLst>
  <pc:docChgLst>
    <pc:chgData name="Geneviève Dionne" userId="1bf12c5f-dd36-4866-a757-1291222062d9" providerId="ADAL" clId="{B49B63AE-01DF-4409-9F1F-79962075556F}"/>
    <pc:docChg chg="undo redo custSel addSld delSld modSld sldOrd delMainMaster modSection">
      <pc:chgData name="Geneviève Dionne" userId="1bf12c5f-dd36-4866-a757-1291222062d9" providerId="ADAL" clId="{B49B63AE-01DF-4409-9F1F-79962075556F}" dt="2024-06-03T17:30:35.748" v="1316" actId="1076"/>
      <pc:docMkLst>
        <pc:docMk/>
      </pc:docMkLst>
      <pc:sldChg chg="addSp modSp del">
        <pc:chgData name="Geneviève Dionne" userId="1bf12c5f-dd36-4866-a757-1291222062d9" providerId="ADAL" clId="{B49B63AE-01DF-4409-9F1F-79962075556F}" dt="2024-06-03T17:18:56.223" v="917" actId="2696"/>
        <pc:sldMkLst>
          <pc:docMk/>
          <pc:sldMk cId="584039424" sldId="377"/>
        </pc:sldMkLst>
        <pc:picChg chg="add mod">
          <ac:chgData name="Geneviève Dionne" userId="1bf12c5f-dd36-4866-a757-1291222062d9" providerId="ADAL" clId="{B49B63AE-01DF-4409-9F1F-79962075556F}" dt="2024-06-03T12:32:20.274" v="609"/>
          <ac:picMkLst>
            <pc:docMk/>
            <pc:sldMk cId="584039424" sldId="377"/>
            <ac:picMk id="2" creationId="{594A2AFF-D9D2-BA75-1BB9-15B03EDB44E0}"/>
          </ac:picMkLst>
        </pc:picChg>
      </pc:sldChg>
      <pc:sldChg chg="add">
        <pc:chgData name="Geneviève Dionne" userId="1bf12c5f-dd36-4866-a757-1291222062d9" providerId="ADAL" clId="{B49B63AE-01DF-4409-9F1F-79962075556F}" dt="2024-06-03T17:19:00.704" v="918"/>
        <pc:sldMkLst>
          <pc:docMk/>
          <pc:sldMk cId="4105205493" sldId="377"/>
        </pc:sldMkLst>
      </pc:sldChg>
      <pc:sldChg chg="del">
        <pc:chgData name="Geneviève Dionne" userId="1bf12c5f-dd36-4866-a757-1291222062d9" providerId="ADAL" clId="{B49B63AE-01DF-4409-9F1F-79962075556F}" dt="2024-05-29T19:38:57.194" v="323" actId="47"/>
        <pc:sldMkLst>
          <pc:docMk/>
          <pc:sldMk cId="3413022314" sldId="401"/>
        </pc:sldMkLst>
      </pc:sldChg>
      <pc:sldChg chg="del">
        <pc:chgData name="Geneviève Dionne" userId="1bf12c5f-dd36-4866-a757-1291222062d9" providerId="ADAL" clId="{B49B63AE-01DF-4409-9F1F-79962075556F}" dt="2024-05-29T15:40:05.740" v="0" actId="47"/>
        <pc:sldMkLst>
          <pc:docMk/>
          <pc:sldMk cId="1116940869" sldId="904"/>
        </pc:sldMkLst>
      </pc:sldChg>
      <pc:sldChg chg="del">
        <pc:chgData name="Geneviève Dionne" userId="1bf12c5f-dd36-4866-a757-1291222062d9" providerId="ADAL" clId="{B49B63AE-01DF-4409-9F1F-79962075556F}" dt="2024-05-29T15:40:05.740" v="0" actId="47"/>
        <pc:sldMkLst>
          <pc:docMk/>
          <pc:sldMk cId="1230461512" sldId="905"/>
        </pc:sldMkLst>
      </pc:sldChg>
      <pc:sldChg chg="del">
        <pc:chgData name="Geneviève Dionne" userId="1bf12c5f-dd36-4866-a757-1291222062d9" providerId="ADAL" clId="{B49B63AE-01DF-4409-9F1F-79962075556F}" dt="2024-05-29T15:40:05.740" v="0" actId="47"/>
        <pc:sldMkLst>
          <pc:docMk/>
          <pc:sldMk cId="3703715631" sldId="1064"/>
        </pc:sldMkLst>
      </pc:sldChg>
      <pc:sldChg chg="del">
        <pc:chgData name="Geneviève Dionne" userId="1bf12c5f-dd36-4866-a757-1291222062d9" providerId="ADAL" clId="{B49B63AE-01DF-4409-9F1F-79962075556F}" dt="2024-05-29T19:22:34.717" v="128" actId="47"/>
        <pc:sldMkLst>
          <pc:docMk/>
          <pc:sldMk cId="2278650080" sldId="4849"/>
        </pc:sldMkLst>
      </pc:sldChg>
      <pc:sldChg chg="del">
        <pc:chgData name="Geneviève Dionne" userId="1bf12c5f-dd36-4866-a757-1291222062d9" providerId="ADAL" clId="{B49B63AE-01DF-4409-9F1F-79962075556F}" dt="2024-05-29T15:40:05.740" v="0" actId="47"/>
        <pc:sldMkLst>
          <pc:docMk/>
          <pc:sldMk cId="408101678" sldId="4879"/>
        </pc:sldMkLst>
      </pc:sldChg>
      <pc:sldChg chg="del">
        <pc:chgData name="Geneviève Dionne" userId="1bf12c5f-dd36-4866-a757-1291222062d9" providerId="ADAL" clId="{B49B63AE-01DF-4409-9F1F-79962075556F}" dt="2024-05-29T15:40:05.740" v="0" actId="47"/>
        <pc:sldMkLst>
          <pc:docMk/>
          <pc:sldMk cId="3999003445" sldId="4882"/>
        </pc:sldMkLst>
      </pc:sldChg>
      <pc:sldChg chg="delSp modSp mod">
        <pc:chgData name="Geneviève Dionne" userId="1bf12c5f-dd36-4866-a757-1291222062d9" providerId="ADAL" clId="{B49B63AE-01DF-4409-9F1F-79962075556F}" dt="2024-05-29T15:42:51.810" v="71" actId="20577"/>
        <pc:sldMkLst>
          <pc:docMk/>
          <pc:sldMk cId="2328646978" sldId="5056"/>
        </pc:sldMkLst>
        <pc:spChg chg="mod">
          <ac:chgData name="Geneviève Dionne" userId="1bf12c5f-dd36-4866-a757-1291222062d9" providerId="ADAL" clId="{B49B63AE-01DF-4409-9F1F-79962075556F}" dt="2024-05-29T15:42:51.810" v="71" actId="20577"/>
          <ac:spMkLst>
            <pc:docMk/>
            <pc:sldMk cId="2328646978" sldId="5056"/>
            <ac:spMk id="20" creationId="{858CC07E-5C5A-FF38-7FB2-9A6345F559F2}"/>
          </ac:spMkLst>
        </pc:spChg>
        <pc:spChg chg="del">
          <ac:chgData name="Geneviève Dionne" userId="1bf12c5f-dd36-4866-a757-1291222062d9" providerId="ADAL" clId="{B49B63AE-01DF-4409-9F1F-79962075556F}" dt="2024-05-29T15:42:04.587" v="5" actId="478"/>
          <ac:spMkLst>
            <pc:docMk/>
            <pc:sldMk cId="2328646978" sldId="5056"/>
            <ac:spMk id="23" creationId="{1E439FC4-4EF6-4B24-8109-871389039617}"/>
          </ac:spMkLst>
        </pc:spChg>
        <pc:spChg chg="mod">
          <ac:chgData name="Geneviève Dionne" userId="1bf12c5f-dd36-4866-a757-1291222062d9" providerId="ADAL" clId="{B49B63AE-01DF-4409-9F1F-79962075556F}" dt="2024-05-29T15:42:28.374" v="35" actId="20577"/>
          <ac:spMkLst>
            <pc:docMk/>
            <pc:sldMk cId="2328646978" sldId="5056"/>
            <ac:spMk id="27" creationId="{645367DC-EB11-9C2D-6211-01DC7CDDF42E}"/>
          </ac:spMkLst>
        </pc:spChg>
        <pc:spChg chg="mod">
          <ac:chgData name="Geneviève Dionne" userId="1bf12c5f-dd36-4866-a757-1291222062d9" providerId="ADAL" clId="{B49B63AE-01DF-4409-9F1F-79962075556F}" dt="2024-05-29T15:42:21.402" v="32" actId="20577"/>
          <ac:spMkLst>
            <pc:docMk/>
            <pc:sldMk cId="2328646978" sldId="5056"/>
            <ac:spMk id="32" creationId="{0D7204C3-6D49-4626-56A0-6D64F78AACDA}"/>
          </ac:spMkLst>
        </pc:spChg>
        <pc:picChg chg="del">
          <ac:chgData name="Geneviève Dionne" userId="1bf12c5f-dd36-4866-a757-1291222062d9" providerId="ADAL" clId="{B49B63AE-01DF-4409-9F1F-79962075556F}" dt="2024-05-29T15:42:02.716" v="4" actId="478"/>
          <ac:picMkLst>
            <pc:docMk/>
            <pc:sldMk cId="2328646978" sldId="5056"/>
            <ac:picMk id="1030" creationId="{C05BC697-4718-27FB-790F-467EADC603EC}"/>
          </ac:picMkLst>
        </pc:picChg>
      </pc:sldChg>
      <pc:sldChg chg="modSp del mod">
        <pc:chgData name="Geneviève Dionne" userId="1bf12c5f-dd36-4866-a757-1291222062d9" providerId="ADAL" clId="{B49B63AE-01DF-4409-9F1F-79962075556F}" dt="2024-06-03T17:28:28.274" v="1284" actId="47"/>
        <pc:sldMkLst>
          <pc:docMk/>
          <pc:sldMk cId="1791458373" sldId="5131"/>
        </pc:sldMkLst>
        <pc:spChg chg="mod">
          <ac:chgData name="Geneviève Dionne" userId="1bf12c5f-dd36-4866-a757-1291222062d9" providerId="ADAL" clId="{B49B63AE-01DF-4409-9F1F-79962075556F}" dt="2024-05-29T19:32:04.382" v="240" actId="13926"/>
          <ac:spMkLst>
            <pc:docMk/>
            <pc:sldMk cId="1791458373" sldId="5131"/>
            <ac:spMk id="27" creationId="{7AA5E7F9-CC8A-4331-9880-004298C940BE}"/>
          </ac:spMkLst>
        </pc:spChg>
      </pc:sldChg>
      <pc:sldChg chg="add del">
        <pc:chgData name="Geneviève Dionne" userId="1bf12c5f-dd36-4866-a757-1291222062d9" providerId="ADAL" clId="{B49B63AE-01DF-4409-9F1F-79962075556F}" dt="2024-05-31T11:53:55.586" v="526" actId="47"/>
        <pc:sldMkLst>
          <pc:docMk/>
          <pc:sldMk cId="3072565744" sldId="5140"/>
        </pc:sldMkLst>
      </pc:sldChg>
      <pc:sldChg chg="modSp del mod">
        <pc:chgData name="Geneviève Dionne" userId="1bf12c5f-dd36-4866-a757-1291222062d9" providerId="ADAL" clId="{B49B63AE-01DF-4409-9F1F-79962075556F}" dt="2024-06-03T17:22:17.127" v="1163" actId="47"/>
        <pc:sldMkLst>
          <pc:docMk/>
          <pc:sldMk cId="2110241599" sldId="5181"/>
        </pc:sldMkLst>
        <pc:spChg chg="mod">
          <ac:chgData name="Geneviève Dionne" userId="1bf12c5f-dd36-4866-a757-1291222062d9" providerId="ADAL" clId="{B49B63AE-01DF-4409-9F1F-79962075556F}" dt="2024-06-03T17:21:42.083" v="1122" actId="20577"/>
          <ac:spMkLst>
            <pc:docMk/>
            <pc:sldMk cId="2110241599" sldId="5181"/>
            <ac:spMk id="2" creationId="{68144698-3213-4FB0-BD47-A7B3005C8B19}"/>
          </ac:spMkLst>
        </pc:spChg>
        <pc:spChg chg="mod">
          <ac:chgData name="Geneviève Dionne" userId="1bf12c5f-dd36-4866-a757-1291222062d9" providerId="ADAL" clId="{B49B63AE-01DF-4409-9F1F-79962075556F}" dt="2024-06-03T17:21:45.661" v="1124" actId="13926"/>
          <ac:spMkLst>
            <pc:docMk/>
            <pc:sldMk cId="2110241599" sldId="5181"/>
            <ac:spMk id="3" creationId="{40995D41-6C6C-476F-8C49-E2874C12D287}"/>
          </ac:spMkLst>
        </pc:spChg>
      </pc:sldChg>
      <pc:sldChg chg="delSp del">
        <pc:chgData name="Geneviève Dionne" userId="1bf12c5f-dd36-4866-a757-1291222062d9" providerId="ADAL" clId="{B49B63AE-01DF-4409-9F1F-79962075556F}" dt="2024-05-29T15:41:57.898" v="3" actId="47"/>
        <pc:sldMkLst>
          <pc:docMk/>
          <pc:sldMk cId="2825649457" sldId="5182"/>
        </pc:sldMkLst>
        <pc:grpChg chg="del">
          <ac:chgData name="Geneviève Dionne" userId="1bf12c5f-dd36-4866-a757-1291222062d9" providerId="ADAL" clId="{B49B63AE-01DF-4409-9F1F-79962075556F}" dt="2024-05-29T15:41:52.673" v="2" actId="478"/>
          <ac:grpSpMkLst>
            <pc:docMk/>
            <pc:sldMk cId="2825649457" sldId="5182"/>
            <ac:grpSpMk id="10" creationId="{B544D0A9-1D13-5B40-4163-BCBA37818C72}"/>
          </ac:grpSpMkLst>
        </pc:grpChg>
      </pc:sldChg>
      <pc:sldChg chg="add">
        <pc:chgData name="Geneviève Dionne" userId="1bf12c5f-dd36-4866-a757-1291222062d9" providerId="ADAL" clId="{B49B63AE-01DF-4409-9F1F-79962075556F}" dt="2024-06-03T17:18:50.309" v="916"/>
        <pc:sldMkLst>
          <pc:docMk/>
          <pc:sldMk cId="134136553" sldId="5289"/>
        </pc:sldMkLst>
      </pc:sldChg>
      <pc:sldChg chg="addSp delSp modSp del mod modClrScheme chgLayout">
        <pc:chgData name="Geneviève Dionne" userId="1bf12c5f-dd36-4866-a757-1291222062d9" providerId="ADAL" clId="{B49B63AE-01DF-4409-9F1F-79962075556F}" dt="2024-06-03T17:17:58.964" v="912" actId="2696"/>
        <pc:sldMkLst>
          <pc:docMk/>
          <pc:sldMk cId="504948014" sldId="5289"/>
        </pc:sldMkLst>
        <pc:spChg chg="add del mod ord">
          <ac:chgData name="Geneviève Dionne" userId="1bf12c5f-dd36-4866-a757-1291222062d9" providerId="ADAL" clId="{B49B63AE-01DF-4409-9F1F-79962075556F}" dt="2024-06-03T12:31:59.501" v="605" actId="478"/>
          <ac:spMkLst>
            <pc:docMk/>
            <pc:sldMk cId="504948014" sldId="5289"/>
            <ac:spMk id="2" creationId="{10CD5877-2C70-DD64-D8AF-5756741F4FFB}"/>
          </ac:spMkLst>
        </pc:spChg>
        <pc:spChg chg="add del mod ord">
          <ac:chgData name="Geneviève Dionne" userId="1bf12c5f-dd36-4866-a757-1291222062d9" providerId="ADAL" clId="{B49B63AE-01DF-4409-9F1F-79962075556F}" dt="2024-06-03T12:32:09.328" v="607" actId="478"/>
          <ac:spMkLst>
            <pc:docMk/>
            <pc:sldMk cId="504948014" sldId="5289"/>
            <ac:spMk id="3" creationId="{079030BB-F17F-BA1B-CD32-1E96491A404D}"/>
          </ac:spMkLst>
        </pc:spChg>
        <pc:spChg chg="add del mod ord">
          <ac:chgData name="Geneviève Dionne" userId="1bf12c5f-dd36-4866-a757-1291222062d9" providerId="ADAL" clId="{B49B63AE-01DF-4409-9F1F-79962075556F}" dt="2024-06-03T12:32:02.996" v="606" actId="478"/>
          <ac:spMkLst>
            <pc:docMk/>
            <pc:sldMk cId="504948014" sldId="5289"/>
            <ac:spMk id="4" creationId="{FFB3894B-5787-7B2D-7EBF-48FA99EC1AC2}"/>
          </ac:spMkLst>
        </pc:spChg>
        <pc:spChg chg="add mod ord">
          <ac:chgData name="Geneviève Dionne" userId="1bf12c5f-dd36-4866-a757-1291222062d9" providerId="ADAL" clId="{B49B63AE-01DF-4409-9F1F-79962075556F}" dt="2024-06-03T12:31:54.569" v="603" actId="27636"/>
          <ac:spMkLst>
            <pc:docMk/>
            <pc:sldMk cId="504948014" sldId="5289"/>
            <ac:spMk id="5" creationId="{36E5B6BD-51FA-9748-F190-AE8F0E016A5A}"/>
          </ac:spMkLst>
        </pc:spChg>
        <pc:picChg chg="add mod">
          <ac:chgData name="Geneviève Dionne" userId="1bf12c5f-dd36-4866-a757-1291222062d9" providerId="ADAL" clId="{B49B63AE-01DF-4409-9F1F-79962075556F}" dt="2024-06-03T12:31:56.926" v="604"/>
          <ac:picMkLst>
            <pc:docMk/>
            <pc:sldMk cId="504948014" sldId="5289"/>
            <ac:picMk id="6" creationId="{EA4CB24D-F007-E98A-564F-969841A51915}"/>
          </ac:picMkLst>
        </pc:picChg>
      </pc:sldChg>
      <pc:sldChg chg="add del">
        <pc:chgData name="Geneviève Dionne" userId="1bf12c5f-dd36-4866-a757-1291222062d9" providerId="ADAL" clId="{B49B63AE-01DF-4409-9F1F-79962075556F}" dt="2024-06-03T17:18:33.775" v="915" actId="2696"/>
        <pc:sldMkLst>
          <pc:docMk/>
          <pc:sldMk cId="2293388718" sldId="5289"/>
        </pc:sldMkLst>
      </pc:sldChg>
      <pc:sldChg chg="del">
        <pc:chgData name="Geneviève Dionne" userId="1bf12c5f-dd36-4866-a757-1291222062d9" providerId="ADAL" clId="{B49B63AE-01DF-4409-9F1F-79962075556F}" dt="2024-05-29T19:39:01.421" v="325" actId="47"/>
        <pc:sldMkLst>
          <pc:docMk/>
          <pc:sldMk cId="3836872063" sldId="5301"/>
        </pc:sldMkLst>
      </pc:sldChg>
      <pc:sldChg chg="add del">
        <pc:chgData name="Geneviève Dionne" userId="1bf12c5f-dd36-4866-a757-1291222062d9" providerId="ADAL" clId="{B49B63AE-01DF-4409-9F1F-79962075556F}" dt="2024-06-03T17:17:42.140" v="911" actId="47"/>
        <pc:sldMkLst>
          <pc:docMk/>
          <pc:sldMk cId="3951411372" sldId="5309"/>
        </pc:sldMkLst>
      </pc:sldChg>
      <pc:sldChg chg="addSp modSp del">
        <pc:chgData name="Geneviève Dionne" userId="1bf12c5f-dd36-4866-a757-1291222062d9" providerId="ADAL" clId="{B49B63AE-01DF-4409-9F1F-79962075556F}" dt="2024-06-03T17:18:56.223" v="917" actId="2696"/>
        <pc:sldMkLst>
          <pc:docMk/>
          <pc:sldMk cId="475391721" sldId="5315"/>
        </pc:sldMkLst>
        <pc:picChg chg="add mod">
          <ac:chgData name="Geneviève Dionne" userId="1bf12c5f-dd36-4866-a757-1291222062d9" providerId="ADAL" clId="{B49B63AE-01DF-4409-9F1F-79962075556F}" dt="2024-06-03T12:32:23.994" v="611"/>
          <ac:picMkLst>
            <pc:docMk/>
            <pc:sldMk cId="475391721" sldId="5315"/>
            <ac:picMk id="14" creationId="{9DF138CC-FB6D-053C-F24B-077AAF5918BD}"/>
          </ac:picMkLst>
        </pc:picChg>
      </pc:sldChg>
      <pc:sldChg chg="add">
        <pc:chgData name="Geneviève Dionne" userId="1bf12c5f-dd36-4866-a757-1291222062d9" providerId="ADAL" clId="{B49B63AE-01DF-4409-9F1F-79962075556F}" dt="2024-06-03T17:19:00.704" v="918"/>
        <pc:sldMkLst>
          <pc:docMk/>
          <pc:sldMk cId="3063738016" sldId="5315"/>
        </pc:sldMkLst>
      </pc:sldChg>
      <pc:sldChg chg="addSp modSp del">
        <pc:chgData name="Geneviève Dionne" userId="1bf12c5f-dd36-4866-a757-1291222062d9" providerId="ADAL" clId="{B49B63AE-01DF-4409-9F1F-79962075556F}" dt="2024-06-03T17:18:56.223" v="917" actId="2696"/>
        <pc:sldMkLst>
          <pc:docMk/>
          <pc:sldMk cId="1157989926" sldId="5323"/>
        </pc:sldMkLst>
        <pc:picChg chg="add mod">
          <ac:chgData name="Geneviève Dionne" userId="1bf12c5f-dd36-4866-a757-1291222062d9" providerId="ADAL" clId="{B49B63AE-01DF-4409-9F1F-79962075556F}" dt="2024-06-03T12:32:21.204" v="610"/>
          <ac:picMkLst>
            <pc:docMk/>
            <pc:sldMk cId="1157989926" sldId="5323"/>
            <ac:picMk id="6" creationId="{E73338C6-4D9E-AEB0-42A5-8E793E18A368}"/>
          </ac:picMkLst>
        </pc:picChg>
      </pc:sldChg>
      <pc:sldChg chg="add">
        <pc:chgData name="Geneviève Dionne" userId="1bf12c5f-dd36-4866-a757-1291222062d9" providerId="ADAL" clId="{B49B63AE-01DF-4409-9F1F-79962075556F}" dt="2024-06-03T17:19:00.704" v="918"/>
        <pc:sldMkLst>
          <pc:docMk/>
          <pc:sldMk cId="2177818352" sldId="5323"/>
        </pc:sldMkLst>
      </pc:sldChg>
      <pc:sldChg chg="del">
        <pc:chgData name="Geneviève Dionne" userId="1bf12c5f-dd36-4866-a757-1291222062d9" providerId="ADAL" clId="{B49B63AE-01DF-4409-9F1F-79962075556F}" dt="2024-05-29T19:38:59.687" v="324" actId="47"/>
        <pc:sldMkLst>
          <pc:docMk/>
          <pc:sldMk cId="1110460951" sldId="5324"/>
        </pc:sldMkLst>
      </pc:sldChg>
      <pc:sldChg chg="add del">
        <pc:chgData name="Geneviève Dionne" userId="1bf12c5f-dd36-4866-a757-1291222062d9" providerId="ADAL" clId="{B49B63AE-01DF-4409-9F1F-79962075556F}" dt="2024-06-03T17:17:58.964" v="912" actId="2696"/>
        <pc:sldMkLst>
          <pc:docMk/>
          <pc:sldMk cId="457159298" sldId="5331"/>
        </pc:sldMkLst>
      </pc:sldChg>
      <pc:sldChg chg="modSp add mod">
        <pc:chgData name="Geneviève Dionne" userId="1bf12c5f-dd36-4866-a757-1291222062d9" providerId="ADAL" clId="{B49B63AE-01DF-4409-9F1F-79962075556F}" dt="2024-06-03T17:19:38.363" v="959" actId="20577"/>
        <pc:sldMkLst>
          <pc:docMk/>
          <pc:sldMk cId="3018644954" sldId="5331"/>
        </pc:sldMkLst>
        <pc:spChg chg="mod">
          <ac:chgData name="Geneviève Dionne" userId="1bf12c5f-dd36-4866-a757-1291222062d9" providerId="ADAL" clId="{B49B63AE-01DF-4409-9F1F-79962075556F}" dt="2024-06-03T17:19:38.363" v="959" actId="20577"/>
          <ac:spMkLst>
            <pc:docMk/>
            <pc:sldMk cId="3018644954" sldId="5331"/>
            <ac:spMk id="2" creationId="{C125F806-21F2-A74C-6D4A-C398AEF7536D}"/>
          </ac:spMkLst>
        </pc:spChg>
      </pc:sldChg>
      <pc:sldChg chg="del">
        <pc:chgData name="Geneviève Dionne" userId="1bf12c5f-dd36-4866-a757-1291222062d9" providerId="ADAL" clId="{B49B63AE-01DF-4409-9F1F-79962075556F}" dt="2024-05-29T19:38:38.981" v="321" actId="47"/>
        <pc:sldMkLst>
          <pc:docMk/>
          <pc:sldMk cId="1173655721" sldId="5332"/>
        </pc:sldMkLst>
      </pc:sldChg>
      <pc:sldChg chg="add del">
        <pc:chgData name="Geneviève Dionne" userId="1bf12c5f-dd36-4866-a757-1291222062d9" providerId="ADAL" clId="{B49B63AE-01DF-4409-9F1F-79962075556F}" dt="2024-05-31T11:50:17.924" v="525" actId="47"/>
        <pc:sldMkLst>
          <pc:docMk/>
          <pc:sldMk cId="2170305803" sldId="5384"/>
        </pc:sldMkLst>
      </pc:sldChg>
      <pc:sldChg chg="modSp add del mod">
        <pc:chgData name="Geneviève Dionne" userId="1bf12c5f-dd36-4866-a757-1291222062d9" providerId="ADAL" clId="{B49B63AE-01DF-4409-9F1F-79962075556F}" dt="2024-05-30T13:20:01.879" v="477"/>
        <pc:sldMkLst>
          <pc:docMk/>
          <pc:sldMk cId="2692923165" sldId="5386"/>
        </pc:sldMkLst>
        <pc:spChg chg="mod">
          <ac:chgData name="Geneviève Dionne" userId="1bf12c5f-dd36-4866-a757-1291222062d9" providerId="ADAL" clId="{B49B63AE-01DF-4409-9F1F-79962075556F}" dt="2024-05-30T13:20:01.808" v="476"/>
          <ac:spMkLst>
            <pc:docMk/>
            <pc:sldMk cId="2692923165" sldId="5386"/>
            <ac:spMk id="5" creationId="{B50D6A73-DA51-7CA3-2946-9E68DDC3EFF1}"/>
          </ac:spMkLst>
        </pc:spChg>
      </pc:sldChg>
      <pc:sldChg chg="add del">
        <pc:chgData name="Geneviève Dionne" userId="1bf12c5f-dd36-4866-a757-1291222062d9" providerId="ADAL" clId="{B49B63AE-01DF-4409-9F1F-79962075556F}" dt="2024-05-31T11:55:00.375" v="542" actId="47"/>
        <pc:sldMkLst>
          <pc:docMk/>
          <pc:sldMk cId="3488203927" sldId="5397"/>
        </pc:sldMkLst>
      </pc:sldChg>
      <pc:sldChg chg="addSp delSp modSp del mod">
        <pc:chgData name="Geneviève Dionne" userId="1bf12c5f-dd36-4866-a757-1291222062d9" providerId="ADAL" clId="{B49B63AE-01DF-4409-9F1F-79962075556F}" dt="2024-05-29T19:31:08.966" v="237" actId="47"/>
        <pc:sldMkLst>
          <pc:docMk/>
          <pc:sldMk cId="290034748" sldId="5399"/>
        </pc:sldMkLst>
        <pc:spChg chg="del">
          <ac:chgData name="Geneviève Dionne" userId="1bf12c5f-dd36-4866-a757-1291222062d9" providerId="ADAL" clId="{B49B63AE-01DF-4409-9F1F-79962075556F}" dt="2024-05-29T19:26:25.274" v="235" actId="478"/>
          <ac:spMkLst>
            <pc:docMk/>
            <pc:sldMk cId="290034748" sldId="5399"/>
            <ac:spMk id="4" creationId="{813BECD1-AD69-B343-8791-0B4CB3E867EE}"/>
          </ac:spMkLst>
        </pc:spChg>
        <pc:spChg chg="add mod">
          <ac:chgData name="Geneviève Dionne" userId="1bf12c5f-dd36-4866-a757-1291222062d9" providerId="ADAL" clId="{B49B63AE-01DF-4409-9F1F-79962075556F}" dt="2024-05-29T19:26:25.274" v="235" actId="478"/>
          <ac:spMkLst>
            <pc:docMk/>
            <pc:sldMk cId="290034748" sldId="5399"/>
            <ac:spMk id="6" creationId="{AE358F5E-DD08-3BFE-B5EE-DED3FDFD2D27}"/>
          </ac:spMkLst>
        </pc:spChg>
        <pc:spChg chg="add mod">
          <ac:chgData name="Geneviève Dionne" userId="1bf12c5f-dd36-4866-a757-1291222062d9" providerId="ADAL" clId="{B49B63AE-01DF-4409-9F1F-79962075556F}" dt="2024-05-29T19:26:25.758" v="236"/>
          <ac:spMkLst>
            <pc:docMk/>
            <pc:sldMk cId="290034748" sldId="5399"/>
            <ac:spMk id="7" creationId="{F17022C6-5ECE-9CB3-BE08-1AAABD06901D}"/>
          </ac:spMkLst>
        </pc:spChg>
        <pc:spChg chg="add mod">
          <ac:chgData name="Geneviève Dionne" userId="1bf12c5f-dd36-4866-a757-1291222062d9" providerId="ADAL" clId="{B49B63AE-01DF-4409-9F1F-79962075556F}" dt="2024-05-29T19:26:25.758" v="236"/>
          <ac:spMkLst>
            <pc:docMk/>
            <pc:sldMk cId="290034748" sldId="5399"/>
            <ac:spMk id="8" creationId="{30379615-20EF-D202-0D83-D55933B0DEEC}"/>
          </ac:spMkLst>
        </pc:spChg>
        <pc:spChg chg="add mod">
          <ac:chgData name="Geneviève Dionne" userId="1bf12c5f-dd36-4866-a757-1291222062d9" providerId="ADAL" clId="{B49B63AE-01DF-4409-9F1F-79962075556F}" dt="2024-05-29T19:26:25.758" v="236"/>
          <ac:spMkLst>
            <pc:docMk/>
            <pc:sldMk cId="290034748" sldId="5399"/>
            <ac:spMk id="9" creationId="{2E554860-C989-D52C-2756-1623271919A1}"/>
          </ac:spMkLst>
        </pc:spChg>
      </pc:sldChg>
      <pc:sldChg chg="addSp delSp modSp add mod">
        <pc:chgData name="Geneviève Dionne" userId="1bf12c5f-dd36-4866-a757-1291222062d9" providerId="ADAL" clId="{B49B63AE-01DF-4409-9F1F-79962075556F}" dt="2024-05-31T11:54:56.441" v="541" actId="1076"/>
        <pc:sldMkLst>
          <pc:docMk/>
          <pc:sldMk cId="2328150255" sldId="5399"/>
        </pc:sldMkLst>
        <pc:spChg chg="del">
          <ac:chgData name="Geneviève Dionne" userId="1bf12c5f-dd36-4866-a757-1291222062d9" providerId="ADAL" clId="{B49B63AE-01DF-4409-9F1F-79962075556F}" dt="2024-05-31T11:53:58.712" v="527" actId="478"/>
          <ac:spMkLst>
            <pc:docMk/>
            <pc:sldMk cId="2328150255" sldId="5399"/>
            <ac:spMk id="2" creationId="{7EBA4E42-6CD2-2755-71BA-03C80BFA5406}"/>
          </ac:spMkLst>
        </pc:spChg>
        <pc:spChg chg="del">
          <ac:chgData name="Geneviève Dionne" userId="1bf12c5f-dd36-4866-a757-1291222062d9" providerId="ADAL" clId="{B49B63AE-01DF-4409-9F1F-79962075556F}" dt="2024-05-31T11:54:10.969" v="531" actId="478"/>
          <ac:spMkLst>
            <pc:docMk/>
            <pc:sldMk cId="2328150255" sldId="5399"/>
            <ac:spMk id="4" creationId="{1AF4ABB0-D0FA-EF9B-099F-883329F57035}"/>
          </ac:spMkLst>
        </pc:spChg>
        <pc:spChg chg="del">
          <ac:chgData name="Geneviève Dionne" userId="1bf12c5f-dd36-4866-a757-1291222062d9" providerId="ADAL" clId="{B49B63AE-01DF-4409-9F1F-79962075556F}" dt="2024-05-31T11:54:04.505" v="529" actId="478"/>
          <ac:spMkLst>
            <pc:docMk/>
            <pc:sldMk cId="2328150255" sldId="5399"/>
            <ac:spMk id="8" creationId="{E09AEC18-C27E-A519-FC10-94CFEC82FD44}"/>
          </ac:spMkLst>
        </pc:spChg>
        <pc:spChg chg="add del mod">
          <ac:chgData name="Geneviève Dionne" userId="1bf12c5f-dd36-4866-a757-1291222062d9" providerId="ADAL" clId="{B49B63AE-01DF-4409-9F1F-79962075556F}" dt="2024-05-31T11:54:01.940" v="528" actId="478"/>
          <ac:spMkLst>
            <pc:docMk/>
            <pc:sldMk cId="2328150255" sldId="5399"/>
            <ac:spMk id="9" creationId="{6A3CF6C6-3659-5623-EBAB-9C31DC9C3C73}"/>
          </ac:spMkLst>
        </pc:spChg>
        <pc:picChg chg="mod">
          <ac:chgData name="Geneviève Dionne" userId="1bf12c5f-dd36-4866-a757-1291222062d9" providerId="ADAL" clId="{B49B63AE-01DF-4409-9F1F-79962075556F}" dt="2024-05-31T11:54:08.722" v="530" actId="1076"/>
          <ac:picMkLst>
            <pc:docMk/>
            <pc:sldMk cId="2328150255" sldId="5399"/>
            <ac:picMk id="6" creationId="{76A77C0E-2EE3-AE19-C66A-7861D46BEE6A}"/>
          </ac:picMkLst>
        </pc:picChg>
        <pc:picChg chg="add mod">
          <ac:chgData name="Geneviève Dionne" userId="1bf12c5f-dd36-4866-a757-1291222062d9" providerId="ADAL" clId="{B49B63AE-01DF-4409-9F1F-79962075556F}" dt="2024-05-31T11:54:56.441" v="541" actId="1076"/>
          <ac:picMkLst>
            <pc:docMk/>
            <pc:sldMk cId="2328150255" sldId="5399"/>
            <ac:picMk id="11" creationId="{7D552289-DA99-4DF0-A414-E8E12B35CEDB}"/>
          </ac:picMkLst>
        </pc:picChg>
        <pc:picChg chg="add mod">
          <ac:chgData name="Geneviève Dionne" userId="1bf12c5f-dd36-4866-a757-1291222062d9" providerId="ADAL" clId="{B49B63AE-01DF-4409-9F1F-79962075556F}" dt="2024-05-31T11:54:54.355" v="540" actId="1076"/>
          <ac:picMkLst>
            <pc:docMk/>
            <pc:sldMk cId="2328150255" sldId="5399"/>
            <ac:picMk id="13" creationId="{76E2ADA7-C622-EA6B-1FBF-1D8853383599}"/>
          </ac:picMkLst>
        </pc:picChg>
        <pc:picChg chg="mod">
          <ac:chgData name="Geneviève Dionne" userId="1bf12c5f-dd36-4866-a757-1291222062d9" providerId="ADAL" clId="{B49B63AE-01DF-4409-9F1F-79962075556F}" dt="2024-05-31T11:54:08.722" v="530" actId="1076"/>
          <ac:picMkLst>
            <pc:docMk/>
            <pc:sldMk cId="2328150255" sldId="5399"/>
            <ac:picMk id="2052" creationId="{B0C99852-6988-4634-59EE-E41ECE413F9C}"/>
          </ac:picMkLst>
        </pc:picChg>
      </pc:sldChg>
      <pc:sldChg chg="addSp modSp mod">
        <pc:chgData name="Geneviève Dionne" userId="1bf12c5f-dd36-4866-a757-1291222062d9" providerId="ADAL" clId="{B49B63AE-01DF-4409-9F1F-79962075556F}" dt="2024-06-03T14:46:46.248" v="638" actId="1076"/>
        <pc:sldMkLst>
          <pc:docMk/>
          <pc:sldMk cId="3255877097" sldId="5401"/>
        </pc:sldMkLst>
        <pc:spChg chg="add mod">
          <ac:chgData name="Geneviève Dionne" userId="1bf12c5f-dd36-4866-a757-1291222062d9" providerId="ADAL" clId="{B49B63AE-01DF-4409-9F1F-79962075556F}" dt="2024-06-03T14:46:23.318" v="632" actId="688"/>
          <ac:spMkLst>
            <pc:docMk/>
            <pc:sldMk cId="3255877097" sldId="5401"/>
            <ac:spMk id="6" creationId="{02DDC6D0-6FC9-20EC-ED12-906205DE8E12}"/>
          </ac:spMkLst>
        </pc:spChg>
        <pc:spChg chg="mod">
          <ac:chgData name="Geneviève Dionne" userId="1bf12c5f-dd36-4866-a757-1291222062d9" providerId="ADAL" clId="{B49B63AE-01DF-4409-9F1F-79962075556F}" dt="2024-06-03T14:46:46.248" v="638" actId="1076"/>
          <ac:spMkLst>
            <pc:docMk/>
            <pc:sldMk cId="3255877097" sldId="5401"/>
            <ac:spMk id="9" creationId="{8C52A41C-D390-EEEE-BA96-57D3BAD7A3E0}"/>
          </ac:spMkLst>
        </pc:spChg>
        <pc:picChg chg="add mod">
          <ac:chgData name="Geneviève Dionne" userId="1bf12c5f-dd36-4866-a757-1291222062d9" providerId="ADAL" clId="{B49B63AE-01DF-4409-9F1F-79962075556F}" dt="2024-06-03T12:32:42.134" v="617"/>
          <ac:picMkLst>
            <pc:docMk/>
            <pc:sldMk cId="3255877097" sldId="5401"/>
            <ac:picMk id="2" creationId="{70157157-28D5-BAFC-1685-47046878DE54}"/>
          </ac:picMkLst>
        </pc:picChg>
        <pc:picChg chg="add mod">
          <ac:chgData name="Geneviève Dionne" userId="1bf12c5f-dd36-4866-a757-1291222062d9" providerId="ADAL" clId="{B49B63AE-01DF-4409-9F1F-79962075556F}" dt="2024-06-03T14:46:14.466" v="629" actId="1076"/>
          <ac:picMkLst>
            <pc:docMk/>
            <pc:sldMk cId="3255877097" sldId="5401"/>
            <ac:picMk id="5" creationId="{DD9AE308-8201-0445-A5D3-2E3FA1FEC40B}"/>
          </ac:picMkLst>
        </pc:picChg>
        <pc:picChg chg="mod">
          <ac:chgData name="Geneviève Dionne" userId="1bf12c5f-dd36-4866-a757-1291222062d9" providerId="ADAL" clId="{B49B63AE-01DF-4409-9F1F-79962075556F}" dt="2024-06-03T14:46:46.248" v="638" actId="1076"/>
          <ac:picMkLst>
            <pc:docMk/>
            <pc:sldMk cId="3255877097" sldId="5401"/>
            <ac:picMk id="7" creationId="{38E330EC-D7AC-9A6D-E5B0-78C442A95A9F}"/>
          </ac:picMkLst>
        </pc:picChg>
        <pc:picChg chg="mod">
          <ac:chgData name="Geneviève Dionne" userId="1bf12c5f-dd36-4866-a757-1291222062d9" providerId="ADAL" clId="{B49B63AE-01DF-4409-9F1F-79962075556F}" dt="2024-06-03T14:46:46.248" v="638" actId="1076"/>
          <ac:picMkLst>
            <pc:docMk/>
            <pc:sldMk cId="3255877097" sldId="5401"/>
            <ac:picMk id="8" creationId="{82480C0E-0271-27BA-D349-57B758DF70F3}"/>
          </ac:picMkLst>
        </pc:picChg>
      </pc:sldChg>
      <pc:sldChg chg="del">
        <pc:chgData name="Geneviève Dionne" userId="1bf12c5f-dd36-4866-a757-1291222062d9" providerId="ADAL" clId="{B49B63AE-01DF-4409-9F1F-79962075556F}" dt="2024-05-29T19:31:41.933" v="238" actId="47"/>
        <pc:sldMkLst>
          <pc:docMk/>
          <pc:sldMk cId="265013720" sldId="5402"/>
        </pc:sldMkLst>
      </pc:sldChg>
      <pc:sldChg chg="addSp modSp mod ord">
        <pc:chgData name="Geneviève Dionne" userId="1bf12c5f-dd36-4866-a757-1291222062d9" providerId="ADAL" clId="{B49B63AE-01DF-4409-9F1F-79962075556F}" dt="2024-06-03T17:30:35.748" v="1316" actId="1076"/>
        <pc:sldMkLst>
          <pc:docMk/>
          <pc:sldMk cId="2799932328" sldId="5405"/>
        </pc:sldMkLst>
        <pc:spChg chg="mod">
          <ac:chgData name="Geneviève Dionne" userId="1bf12c5f-dd36-4866-a757-1291222062d9" providerId="ADAL" clId="{B49B63AE-01DF-4409-9F1F-79962075556F}" dt="2024-06-03T17:30:35.748" v="1316" actId="1076"/>
          <ac:spMkLst>
            <pc:docMk/>
            <pc:sldMk cId="2799932328" sldId="5405"/>
            <ac:spMk id="2" creationId="{9546D441-B112-EFC3-70F2-68CC7452572F}"/>
          </ac:spMkLst>
        </pc:spChg>
        <pc:picChg chg="add mod">
          <ac:chgData name="Geneviève Dionne" userId="1bf12c5f-dd36-4866-a757-1291222062d9" providerId="ADAL" clId="{B49B63AE-01DF-4409-9F1F-79962075556F}" dt="2024-06-03T12:31:28.413" v="599"/>
          <ac:picMkLst>
            <pc:docMk/>
            <pc:sldMk cId="2799932328" sldId="5405"/>
            <ac:picMk id="6" creationId="{C1B1284D-C91B-7850-E783-8D981AFBEF2E}"/>
          </ac:picMkLst>
        </pc:picChg>
      </pc:sldChg>
      <pc:sldChg chg="addSp modSp mod ord">
        <pc:chgData name="Geneviève Dionne" userId="1bf12c5f-dd36-4866-a757-1291222062d9" providerId="ADAL" clId="{B49B63AE-01DF-4409-9F1F-79962075556F}" dt="2024-06-03T12:31:24.255" v="598" actId="207"/>
        <pc:sldMkLst>
          <pc:docMk/>
          <pc:sldMk cId="2175599884" sldId="5413"/>
        </pc:sldMkLst>
        <pc:picChg chg="add mod">
          <ac:chgData name="Geneviève Dionne" userId="1bf12c5f-dd36-4866-a757-1291222062d9" providerId="ADAL" clId="{B49B63AE-01DF-4409-9F1F-79962075556F}" dt="2024-06-03T12:31:24.255" v="598" actId="207"/>
          <ac:picMkLst>
            <pc:docMk/>
            <pc:sldMk cId="2175599884" sldId="5413"/>
            <ac:picMk id="3" creationId="{ED265F24-6DA8-BFA8-2949-F590B9EC23DA}"/>
          </ac:picMkLst>
        </pc:picChg>
      </pc:sldChg>
      <pc:sldChg chg="add del">
        <pc:chgData name="Geneviève Dionne" userId="1bf12c5f-dd36-4866-a757-1291222062d9" providerId="ADAL" clId="{B49B63AE-01DF-4409-9F1F-79962075556F}" dt="2024-06-03T17:18:33.775" v="915" actId="2696"/>
        <pc:sldMkLst>
          <pc:docMk/>
          <pc:sldMk cId="461499239" sldId="5417"/>
        </pc:sldMkLst>
      </pc:sldChg>
      <pc:sldChg chg="addSp modSp del">
        <pc:chgData name="Geneviève Dionne" userId="1bf12c5f-dd36-4866-a757-1291222062d9" providerId="ADAL" clId="{B49B63AE-01DF-4409-9F1F-79962075556F}" dt="2024-06-03T17:17:58.964" v="912" actId="2696"/>
        <pc:sldMkLst>
          <pc:docMk/>
          <pc:sldMk cId="1838367960" sldId="5417"/>
        </pc:sldMkLst>
        <pc:picChg chg="add mod">
          <ac:chgData name="Geneviève Dionne" userId="1bf12c5f-dd36-4866-a757-1291222062d9" providerId="ADAL" clId="{B49B63AE-01DF-4409-9F1F-79962075556F}" dt="2024-06-03T12:31:43.637" v="601"/>
          <ac:picMkLst>
            <pc:docMk/>
            <pc:sldMk cId="1838367960" sldId="5417"/>
            <ac:picMk id="7" creationId="{A432BA79-FB2A-76D4-1D56-4F2B2508E3EC}"/>
          </ac:picMkLst>
        </pc:picChg>
      </pc:sldChg>
      <pc:sldChg chg="add">
        <pc:chgData name="Geneviève Dionne" userId="1bf12c5f-dd36-4866-a757-1291222062d9" providerId="ADAL" clId="{B49B63AE-01DF-4409-9F1F-79962075556F}" dt="2024-06-03T17:18:50.309" v="916"/>
        <pc:sldMkLst>
          <pc:docMk/>
          <pc:sldMk cId="3681303756" sldId="5417"/>
        </pc:sldMkLst>
      </pc:sldChg>
      <pc:sldChg chg="del">
        <pc:chgData name="Geneviève Dionne" userId="1bf12c5f-dd36-4866-a757-1291222062d9" providerId="ADAL" clId="{B49B63AE-01DF-4409-9F1F-79962075556F}" dt="2024-05-29T19:37:01.023" v="311" actId="47"/>
        <pc:sldMkLst>
          <pc:docMk/>
          <pc:sldMk cId="1043915191" sldId="5421"/>
        </pc:sldMkLst>
      </pc:sldChg>
      <pc:sldChg chg="addSp modSp">
        <pc:chgData name="Geneviève Dionne" userId="1bf12c5f-dd36-4866-a757-1291222062d9" providerId="ADAL" clId="{B49B63AE-01DF-4409-9F1F-79962075556F}" dt="2024-06-03T12:32:14.708" v="608"/>
        <pc:sldMkLst>
          <pc:docMk/>
          <pc:sldMk cId="1383212239" sldId="5424"/>
        </pc:sldMkLst>
        <pc:picChg chg="add mod">
          <ac:chgData name="Geneviève Dionne" userId="1bf12c5f-dd36-4866-a757-1291222062d9" providerId="ADAL" clId="{B49B63AE-01DF-4409-9F1F-79962075556F}" dt="2024-06-03T12:32:14.708" v="608"/>
          <ac:picMkLst>
            <pc:docMk/>
            <pc:sldMk cId="1383212239" sldId="5424"/>
            <ac:picMk id="47" creationId="{21CC7D17-2980-311E-39A9-E487C61DA189}"/>
          </ac:picMkLst>
        </pc:picChg>
      </pc:sldChg>
      <pc:sldChg chg="del">
        <pc:chgData name="Geneviève Dionne" userId="1bf12c5f-dd36-4866-a757-1291222062d9" providerId="ADAL" clId="{B49B63AE-01DF-4409-9F1F-79962075556F}" dt="2024-05-29T19:39:52.095" v="327" actId="47"/>
        <pc:sldMkLst>
          <pc:docMk/>
          <pc:sldMk cId="2158564517" sldId="5425"/>
        </pc:sldMkLst>
      </pc:sldChg>
      <pc:sldChg chg="del">
        <pc:chgData name="Geneviève Dionne" userId="1bf12c5f-dd36-4866-a757-1291222062d9" providerId="ADAL" clId="{B49B63AE-01DF-4409-9F1F-79962075556F}" dt="2024-05-30T19:38:34.253" v="481" actId="47"/>
        <pc:sldMkLst>
          <pc:docMk/>
          <pc:sldMk cId="3347063117" sldId="5427"/>
        </pc:sldMkLst>
      </pc:sldChg>
      <pc:sldChg chg="add del ord">
        <pc:chgData name="Geneviève Dionne" userId="1bf12c5f-dd36-4866-a757-1291222062d9" providerId="ADAL" clId="{B49B63AE-01DF-4409-9F1F-79962075556F}" dt="2024-06-03T17:17:38.828" v="910" actId="47"/>
        <pc:sldMkLst>
          <pc:docMk/>
          <pc:sldMk cId="826833338" sldId="5434"/>
        </pc:sldMkLst>
      </pc:sldChg>
      <pc:sldChg chg="del">
        <pc:chgData name="Geneviève Dionne" userId="1bf12c5f-dd36-4866-a757-1291222062d9" providerId="ADAL" clId="{B49B63AE-01DF-4409-9F1F-79962075556F}" dt="2024-05-29T19:31:43.860" v="239" actId="47"/>
        <pc:sldMkLst>
          <pc:docMk/>
          <pc:sldMk cId="348846548" sldId="5435"/>
        </pc:sldMkLst>
      </pc:sldChg>
      <pc:sldChg chg="del">
        <pc:chgData name="Geneviève Dionne" userId="1bf12c5f-dd36-4866-a757-1291222062d9" providerId="ADAL" clId="{B49B63AE-01DF-4409-9F1F-79962075556F}" dt="2024-05-29T19:22:17.180" v="125" actId="47"/>
        <pc:sldMkLst>
          <pc:docMk/>
          <pc:sldMk cId="216846854" sldId="5444"/>
        </pc:sldMkLst>
      </pc:sldChg>
      <pc:sldChg chg="del ord">
        <pc:chgData name="Geneviève Dionne" userId="1bf12c5f-dd36-4866-a757-1291222062d9" providerId="ADAL" clId="{B49B63AE-01DF-4409-9F1F-79962075556F}" dt="2024-05-29T19:34:04.190" v="310" actId="47"/>
        <pc:sldMkLst>
          <pc:docMk/>
          <pc:sldMk cId="2164076375" sldId="5445"/>
        </pc:sldMkLst>
      </pc:sldChg>
      <pc:sldChg chg="addSp delSp modSp del mod">
        <pc:chgData name="Geneviève Dionne" userId="1bf12c5f-dd36-4866-a757-1291222062d9" providerId="ADAL" clId="{B49B63AE-01DF-4409-9F1F-79962075556F}" dt="2024-06-03T17:17:58.964" v="912" actId="2696"/>
        <pc:sldMkLst>
          <pc:docMk/>
          <pc:sldMk cId="3614136447" sldId="5447"/>
        </pc:sldMkLst>
        <pc:grpChg chg="del">
          <ac:chgData name="Geneviève Dionne" userId="1bf12c5f-dd36-4866-a757-1291222062d9" providerId="ADAL" clId="{B49B63AE-01DF-4409-9F1F-79962075556F}" dt="2024-05-29T19:41:55.193" v="339" actId="478"/>
          <ac:grpSpMkLst>
            <pc:docMk/>
            <pc:sldMk cId="3614136447" sldId="5447"/>
            <ac:grpSpMk id="60" creationId="{9569F492-29DF-6983-3AB3-3183EB762F40}"/>
          </ac:grpSpMkLst>
        </pc:grpChg>
        <pc:picChg chg="add mod">
          <ac:chgData name="Geneviève Dionne" userId="1bf12c5f-dd36-4866-a757-1291222062d9" providerId="ADAL" clId="{B49B63AE-01DF-4409-9F1F-79962075556F}" dt="2024-06-03T12:31:38.929" v="600"/>
          <ac:picMkLst>
            <pc:docMk/>
            <pc:sldMk cId="3614136447" sldId="5447"/>
            <ac:picMk id="2" creationId="{1E766E1B-A7FF-C4C7-17DB-B0C979019A99}"/>
          </ac:picMkLst>
        </pc:picChg>
        <pc:picChg chg="add mod">
          <ac:chgData name="Geneviève Dionne" userId="1bf12c5f-dd36-4866-a757-1291222062d9" providerId="ADAL" clId="{B49B63AE-01DF-4409-9F1F-79962075556F}" dt="2024-05-29T19:42:06.383" v="341"/>
          <ac:picMkLst>
            <pc:docMk/>
            <pc:sldMk cId="3614136447" sldId="5447"/>
            <ac:picMk id="3" creationId="{B3DA7753-F71F-CAE1-E192-01395926A766}"/>
          </ac:picMkLst>
        </pc:picChg>
      </pc:sldChg>
      <pc:sldChg chg="add del">
        <pc:chgData name="Geneviève Dionne" userId="1bf12c5f-dd36-4866-a757-1291222062d9" providerId="ADAL" clId="{B49B63AE-01DF-4409-9F1F-79962075556F}" dt="2024-06-03T17:19:18.814" v="919" actId="47"/>
        <pc:sldMkLst>
          <pc:docMk/>
          <pc:sldMk cId="3712144765" sldId="5447"/>
        </pc:sldMkLst>
      </pc:sldChg>
      <pc:sldChg chg="del">
        <pc:chgData name="Geneviève Dionne" userId="1bf12c5f-dd36-4866-a757-1291222062d9" providerId="ADAL" clId="{B49B63AE-01DF-4409-9F1F-79962075556F}" dt="2024-05-29T19:42:13.247" v="342" actId="47"/>
        <pc:sldMkLst>
          <pc:docMk/>
          <pc:sldMk cId="1143614695" sldId="5448"/>
        </pc:sldMkLst>
      </pc:sldChg>
      <pc:sldChg chg="addSp modSp mod">
        <pc:chgData name="Geneviève Dionne" userId="1bf12c5f-dd36-4866-a757-1291222062d9" providerId="ADAL" clId="{B49B63AE-01DF-4409-9F1F-79962075556F}" dt="2024-06-03T17:29:49.469" v="1305" actId="207"/>
        <pc:sldMkLst>
          <pc:docMk/>
          <pc:sldMk cId="3894559" sldId="5449"/>
        </pc:sldMkLst>
        <pc:spChg chg="mod">
          <ac:chgData name="Geneviève Dionne" userId="1bf12c5f-dd36-4866-a757-1291222062d9" providerId="ADAL" clId="{B49B63AE-01DF-4409-9F1F-79962075556F}" dt="2024-06-03T17:29:09.543" v="1302" actId="207"/>
          <ac:spMkLst>
            <pc:docMk/>
            <pc:sldMk cId="3894559" sldId="5449"/>
            <ac:spMk id="5" creationId="{1A13B2ED-3B66-7707-1267-6C566EB42A34}"/>
          </ac:spMkLst>
        </pc:spChg>
        <pc:picChg chg="add mod">
          <ac:chgData name="Geneviève Dionne" userId="1bf12c5f-dd36-4866-a757-1291222062d9" providerId="ADAL" clId="{B49B63AE-01DF-4409-9F1F-79962075556F}" dt="2024-06-03T17:29:49.469" v="1305" actId="207"/>
          <ac:picMkLst>
            <pc:docMk/>
            <pc:sldMk cId="3894559" sldId="5449"/>
            <ac:picMk id="6" creationId="{5E402D01-CAA4-1CA2-CC77-BF0C9594DA13}"/>
          </ac:picMkLst>
        </pc:picChg>
      </pc:sldChg>
      <pc:sldChg chg="del">
        <pc:chgData name="Geneviève Dionne" userId="1bf12c5f-dd36-4866-a757-1291222062d9" providerId="ADAL" clId="{B49B63AE-01DF-4409-9F1F-79962075556F}" dt="2024-05-29T19:32:17.062" v="242" actId="47"/>
        <pc:sldMkLst>
          <pc:docMk/>
          <pc:sldMk cId="1449759888" sldId="5465"/>
        </pc:sldMkLst>
      </pc:sldChg>
      <pc:sldChg chg="del">
        <pc:chgData name="Geneviève Dionne" userId="1bf12c5f-dd36-4866-a757-1291222062d9" providerId="ADAL" clId="{B49B63AE-01DF-4409-9F1F-79962075556F}" dt="2024-05-29T19:21:44.830" v="120" actId="47"/>
        <pc:sldMkLst>
          <pc:docMk/>
          <pc:sldMk cId="388148197" sldId="5466"/>
        </pc:sldMkLst>
      </pc:sldChg>
      <pc:sldChg chg="del">
        <pc:chgData name="Geneviève Dionne" userId="1bf12c5f-dd36-4866-a757-1291222062d9" providerId="ADAL" clId="{B49B63AE-01DF-4409-9F1F-79962075556F}" dt="2024-05-29T15:41:40.430" v="1" actId="47"/>
        <pc:sldMkLst>
          <pc:docMk/>
          <pc:sldMk cId="842248536" sldId="5469"/>
        </pc:sldMkLst>
      </pc:sldChg>
      <pc:sldChg chg="addSp delSp modSp add mod delAnim modAnim">
        <pc:chgData name="Geneviève Dionne" userId="1bf12c5f-dd36-4866-a757-1291222062d9" providerId="ADAL" clId="{B49B63AE-01DF-4409-9F1F-79962075556F}" dt="2024-06-03T12:32:26.852" v="612"/>
        <pc:sldMkLst>
          <pc:docMk/>
          <pc:sldMk cId="1767976563" sldId="5469"/>
        </pc:sldMkLst>
        <pc:spChg chg="del">
          <ac:chgData name="Geneviève Dionne" userId="1bf12c5f-dd36-4866-a757-1291222062d9" providerId="ADAL" clId="{B49B63AE-01DF-4409-9F1F-79962075556F}" dt="2024-05-29T17:15:36.202" v="73" actId="478"/>
          <ac:spMkLst>
            <pc:docMk/>
            <pc:sldMk cId="1767976563" sldId="5469"/>
            <ac:spMk id="40" creationId="{B4E78B7E-28DA-444F-A35D-DAFB1FC8A154}"/>
          </ac:spMkLst>
        </pc:spChg>
        <pc:spChg chg="del">
          <ac:chgData name="Geneviève Dionne" userId="1bf12c5f-dd36-4866-a757-1291222062d9" providerId="ADAL" clId="{B49B63AE-01DF-4409-9F1F-79962075556F}" dt="2024-05-29T17:15:36.202" v="73" actId="478"/>
          <ac:spMkLst>
            <pc:docMk/>
            <pc:sldMk cId="1767976563" sldId="5469"/>
            <ac:spMk id="81" creationId="{0B793D7A-6EF0-9A3D-A079-694DC5775F80}"/>
          </ac:spMkLst>
        </pc:spChg>
        <pc:grpChg chg="del">
          <ac:chgData name="Geneviève Dionne" userId="1bf12c5f-dd36-4866-a757-1291222062d9" providerId="ADAL" clId="{B49B63AE-01DF-4409-9F1F-79962075556F}" dt="2024-05-29T17:15:36.202" v="73" actId="478"/>
          <ac:grpSpMkLst>
            <pc:docMk/>
            <pc:sldMk cId="1767976563" sldId="5469"/>
            <ac:grpSpMk id="2" creationId="{045E9877-8C56-4791-8B1A-E6EE41197CD4}"/>
          </ac:grpSpMkLst>
        </pc:grpChg>
        <pc:grpChg chg="del">
          <ac:chgData name="Geneviève Dionne" userId="1bf12c5f-dd36-4866-a757-1291222062d9" providerId="ADAL" clId="{B49B63AE-01DF-4409-9F1F-79962075556F}" dt="2024-05-29T17:15:36.202" v="73" actId="478"/>
          <ac:grpSpMkLst>
            <pc:docMk/>
            <pc:sldMk cId="1767976563" sldId="5469"/>
            <ac:grpSpMk id="5" creationId="{C8E74F69-7F13-468D-81B6-6FDAE91FAE36}"/>
          </ac:grpSpMkLst>
        </pc:grpChg>
        <pc:grpChg chg="del">
          <ac:chgData name="Geneviève Dionne" userId="1bf12c5f-dd36-4866-a757-1291222062d9" providerId="ADAL" clId="{B49B63AE-01DF-4409-9F1F-79962075556F}" dt="2024-05-29T17:15:36.202" v="73" actId="478"/>
          <ac:grpSpMkLst>
            <pc:docMk/>
            <pc:sldMk cId="1767976563" sldId="5469"/>
            <ac:grpSpMk id="7" creationId="{0617ABBB-FE28-4CAA-A439-8EF9008468E2}"/>
          </ac:grpSpMkLst>
        </pc:grpChg>
        <pc:grpChg chg="del">
          <ac:chgData name="Geneviève Dionne" userId="1bf12c5f-dd36-4866-a757-1291222062d9" providerId="ADAL" clId="{B49B63AE-01DF-4409-9F1F-79962075556F}" dt="2024-05-29T17:15:36.202" v="73" actId="478"/>
          <ac:grpSpMkLst>
            <pc:docMk/>
            <pc:sldMk cId="1767976563" sldId="5469"/>
            <ac:grpSpMk id="12" creationId="{292C6083-BD4F-4E8A-89D7-B0790A7E0F17}"/>
          </ac:grpSpMkLst>
        </pc:grpChg>
        <pc:grpChg chg="del">
          <ac:chgData name="Geneviève Dionne" userId="1bf12c5f-dd36-4866-a757-1291222062d9" providerId="ADAL" clId="{B49B63AE-01DF-4409-9F1F-79962075556F}" dt="2024-05-29T17:15:36.202" v="73" actId="478"/>
          <ac:grpSpMkLst>
            <pc:docMk/>
            <pc:sldMk cId="1767976563" sldId="5469"/>
            <ac:grpSpMk id="13" creationId="{1AA2BC89-014B-426C-BAB2-69CC7EF16A19}"/>
          </ac:grpSpMkLst>
        </pc:grpChg>
        <pc:grpChg chg="add mod">
          <ac:chgData name="Geneviève Dionne" userId="1bf12c5f-dd36-4866-a757-1291222062d9" providerId="ADAL" clId="{B49B63AE-01DF-4409-9F1F-79962075556F}" dt="2024-05-31T11:48:22.001" v="505" actId="14100"/>
          <ac:grpSpMkLst>
            <pc:docMk/>
            <pc:sldMk cId="1767976563" sldId="5469"/>
            <ac:grpSpMk id="30" creationId="{06367845-F6EE-AAAF-0EE7-366D0C6C1412}"/>
          </ac:grpSpMkLst>
        </pc:grpChg>
        <pc:grpChg chg="add mod">
          <ac:chgData name="Geneviève Dionne" userId="1bf12c5f-dd36-4866-a757-1291222062d9" providerId="ADAL" clId="{B49B63AE-01DF-4409-9F1F-79962075556F}" dt="2024-05-29T17:18:51.963" v="87"/>
          <ac:grpSpMkLst>
            <pc:docMk/>
            <pc:sldMk cId="1767976563" sldId="5469"/>
            <ac:grpSpMk id="31" creationId="{2623992E-D160-C9C8-B6C9-DCEAD6637B49}"/>
          </ac:grpSpMkLst>
        </pc:grpChg>
        <pc:grpChg chg="add mod">
          <ac:chgData name="Geneviève Dionne" userId="1bf12c5f-dd36-4866-a757-1291222062d9" providerId="ADAL" clId="{B49B63AE-01DF-4409-9F1F-79962075556F}" dt="2024-05-29T17:18:58.194" v="88"/>
          <ac:grpSpMkLst>
            <pc:docMk/>
            <pc:sldMk cId="1767976563" sldId="5469"/>
            <ac:grpSpMk id="35" creationId="{CA181C9F-59C6-AEC8-1B05-537FBCC63211}"/>
          </ac:grpSpMkLst>
        </pc:grpChg>
        <pc:picChg chg="add mod">
          <ac:chgData name="Geneviève Dionne" userId="1bf12c5f-dd36-4866-a757-1291222062d9" providerId="ADAL" clId="{B49B63AE-01DF-4409-9F1F-79962075556F}" dt="2024-06-03T12:32:26.852" v="612"/>
          <ac:picMkLst>
            <pc:docMk/>
            <pc:sldMk cId="1767976563" sldId="5469"/>
            <ac:picMk id="2" creationId="{CAE138C7-05D3-5400-49F7-599C333296EB}"/>
          </ac:picMkLst>
        </pc:picChg>
        <pc:picChg chg="del">
          <ac:chgData name="Geneviève Dionne" userId="1bf12c5f-dd36-4866-a757-1291222062d9" providerId="ADAL" clId="{B49B63AE-01DF-4409-9F1F-79962075556F}" dt="2024-05-29T17:15:36.202" v="73" actId="478"/>
          <ac:picMkLst>
            <pc:docMk/>
            <pc:sldMk cId="1767976563" sldId="5469"/>
            <ac:picMk id="3" creationId="{9AE3581D-54EC-AD24-068F-F2FABBCBE588}"/>
          </ac:picMkLst>
        </pc:picChg>
        <pc:picChg chg="del">
          <ac:chgData name="Geneviève Dionne" userId="1bf12c5f-dd36-4866-a757-1291222062d9" providerId="ADAL" clId="{B49B63AE-01DF-4409-9F1F-79962075556F}" dt="2024-05-29T17:15:36.202" v="73" actId="478"/>
          <ac:picMkLst>
            <pc:docMk/>
            <pc:sldMk cId="1767976563" sldId="5469"/>
            <ac:picMk id="4" creationId="{DC8CD506-DF38-7A19-E85E-AA4E72768961}"/>
          </ac:picMkLst>
        </pc:picChg>
        <pc:picChg chg="add mod">
          <ac:chgData name="Geneviève Dionne" userId="1bf12c5f-dd36-4866-a757-1291222062d9" providerId="ADAL" clId="{B49B63AE-01DF-4409-9F1F-79962075556F}" dt="2024-05-31T11:48:44.446" v="509" actId="1076"/>
          <ac:picMkLst>
            <pc:docMk/>
            <pc:sldMk cId="1767976563" sldId="5469"/>
            <ac:picMk id="15" creationId="{D73F7662-24D4-0943-D66C-24AC1758D9FA}"/>
          </ac:picMkLst>
        </pc:picChg>
        <pc:picChg chg="add mod">
          <ac:chgData name="Geneviève Dionne" userId="1bf12c5f-dd36-4866-a757-1291222062d9" providerId="ADAL" clId="{B49B63AE-01DF-4409-9F1F-79962075556F}" dt="2024-05-29T17:16:41.292" v="76"/>
          <ac:picMkLst>
            <pc:docMk/>
            <pc:sldMk cId="1767976563" sldId="5469"/>
            <ac:picMk id="21" creationId="{526EC4FD-8E0F-B791-E584-ACCE3DD1D9D2}"/>
          </ac:picMkLst>
        </pc:picChg>
        <pc:picChg chg="add del mod">
          <ac:chgData name="Geneviève Dionne" userId="1bf12c5f-dd36-4866-a757-1291222062d9" providerId="ADAL" clId="{B49B63AE-01DF-4409-9F1F-79962075556F}" dt="2024-05-31T11:47:27.047" v="490" actId="478"/>
          <ac:picMkLst>
            <pc:docMk/>
            <pc:sldMk cId="1767976563" sldId="5469"/>
            <ac:picMk id="24" creationId="{13E04B51-23CB-FEC8-2D25-F18F2EDDEA04}"/>
          </ac:picMkLst>
        </pc:picChg>
        <pc:picChg chg="add mod">
          <ac:chgData name="Geneviève Dionne" userId="1bf12c5f-dd36-4866-a757-1291222062d9" providerId="ADAL" clId="{B49B63AE-01DF-4409-9F1F-79962075556F}" dt="2024-05-29T17:18:13.672" v="85" actId="164"/>
          <ac:picMkLst>
            <pc:docMk/>
            <pc:sldMk cId="1767976563" sldId="5469"/>
            <ac:picMk id="27" creationId="{C79D5644-CE2A-957C-8594-BE9155009A4C}"/>
          </ac:picMkLst>
        </pc:picChg>
        <pc:picChg chg="add mod">
          <ac:chgData name="Geneviève Dionne" userId="1bf12c5f-dd36-4866-a757-1291222062d9" providerId="ADAL" clId="{B49B63AE-01DF-4409-9F1F-79962075556F}" dt="2024-05-29T17:18:13.672" v="85" actId="164"/>
          <ac:picMkLst>
            <pc:docMk/>
            <pc:sldMk cId="1767976563" sldId="5469"/>
            <ac:picMk id="29" creationId="{A020F2B9-756C-5BD5-6678-AEF4554DDEF4}"/>
          </ac:picMkLst>
        </pc:picChg>
        <pc:picChg chg="mod">
          <ac:chgData name="Geneviève Dionne" userId="1bf12c5f-dd36-4866-a757-1291222062d9" providerId="ADAL" clId="{B49B63AE-01DF-4409-9F1F-79962075556F}" dt="2024-05-29T17:18:51.963" v="87"/>
          <ac:picMkLst>
            <pc:docMk/>
            <pc:sldMk cId="1767976563" sldId="5469"/>
            <ac:picMk id="32" creationId="{B44AB10D-B5EE-57B8-C077-01BA18109162}"/>
          </ac:picMkLst>
        </pc:picChg>
        <pc:picChg chg="mod">
          <ac:chgData name="Geneviève Dionne" userId="1bf12c5f-dd36-4866-a757-1291222062d9" providerId="ADAL" clId="{B49B63AE-01DF-4409-9F1F-79962075556F}" dt="2024-05-29T17:18:51.963" v="87"/>
          <ac:picMkLst>
            <pc:docMk/>
            <pc:sldMk cId="1767976563" sldId="5469"/>
            <ac:picMk id="34" creationId="{35962CF9-7BC8-B4E8-B461-D496B42EB716}"/>
          </ac:picMkLst>
        </pc:picChg>
        <pc:picChg chg="mod">
          <ac:chgData name="Geneviève Dionne" userId="1bf12c5f-dd36-4866-a757-1291222062d9" providerId="ADAL" clId="{B49B63AE-01DF-4409-9F1F-79962075556F}" dt="2024-05-29T17:18:58.194" v="88"/>
          <ac:picMkLst>
            <pc:docMk/>
            <pc:sldMk cId="1767976563" sldId="5469"/>
            <ac:picMk id="37" creationId="{C4B84E65-D290-B4BA-7948-341211E6C9DA}"/>
          </ac:picMkLst>
        </pc:picChg>
        <pc:picChg chg="mod">
          <ac:chgData name="Geneviève Dionne" userId="1bf12c5f-dd36-4866-a757-1291222062d9" providerId="ADAL" clId="{B49B63AE-01DF-4409-9F1F-79962075556F}" dt="2024-05-29T17:18:58.194" v="88"/>
          <ac:picMkLst>
            <pc:docMk/>
            <pc:sldMk cId="1767976563" sldId="5469"/>
            <ac:picMk id="38" creationId="{1465D3B6-70D4-E713-2FFA-5B290460390F}"/>
          </ac:picMkLst>
        </pc:picChg>
        <pc:picChg chg="add mod">
          <ac:chgData name="Geneviève Dionne" userId="1bf12c5f-dd36-4866-a757-1291222062d9" providerId="ADAL" clId="{B49B63AE-01DF-4409-9F1F-79962075556F}" dt="2024-05-31T11:48:18.695" v="504" actId="14100"/>
          <ac:picMkLst>
            <pc:docMk/>
            <pc:sldMk cId="1767976563" sldId="5469"/>
            <ac:picMk id="42" creationId="{3311349B-287C-BD86-1817-D27034BB7F3A}"/>
          </ac:picMkLst>
        </pc:picChg>
        <pc:picChg chg="add mod">
          <ac:chgData name="Geneviève Dionne" userId="1bf12c5f-dd36-4866-a757-1291222062d9" providerId="ADAL" clId="{B49B63AE-01DF-4409-9F1F-79962075556F}" dt="2024-05-31T11:48:41.546" v="508" actId="1076"/>
          <ac:picMkLst>
            <pc:docMk/>
            <pc:sldMk cId="1767976563" sldId="5469"/>
            <ac:picMk id="45" creationId="{EAC37C62-642B-CAE9-00D1-6154F5DE0022}"/>
          </ac:picMkLst>
        </pc:picChg>
        <pc:picChg chg="add mod">
          <ac:chgData name="Geneviève Dionne" userId="1bf12c5f-dd36-4866-a757-1291222062d9" providerId="ADAL" clId="{B49B63AE-01DF-4409-9F1F-79962075556F}" dt="2024-05-31T11:48:41.546" v="508" actId="1076"/>
          <ac:picMkLst>
            <pc:docMk/>
            <pc:sldMk cId="1767976563" sldId="5469"/>
            <ac:picMk id="47" creationId="{32D49C35-82A8-D20D-098C-8C2C5A866D0C}"/>
          </ac:picMkLst>
        </pc:picChg>
        <pc:picChg chg="add mod">
          <ac:chgData name="Geneviève Dionne" userId="1bf12c5f-dd36-4866-a757-1291222062d9" providerId="ADAL" clId="{B49B63AE-01DF-4409-9F1F-79962075556F}" dt="2024-05-31T11:48:41.546" v="508" actId="1076"/>
          <ac:picMkLst>
            <pc:docMk/>
            <pc:sldMk cId="1767976563" sldId="5469"/>
            <ac:picMk id="50" creationId="{4751A992-D979-5C55-DEFA-ABC458BC07A9}"/>
          </ac:picMkLst>
        </pc:picChg>
        <pc:picChg chg="add del mod">
          <ac:chgData name="Geneviève Dionne" userId="1bf12c5f-dd36-4866-a757-1291222062d9" providerId="ADAL" clId="{B49B63AE-01DF-4409-9F1F-79962075556F}" dt="2024-05-30T13:11:24.589" v="395" actId="478"/>
          <ac:picMkLst>
            <pc:docMk/>
            <pc:sldMk cId="1767976563" sldId="5469"/>
            <ac:picMk id="52" creationId="{2E73EBA4-C1C4-7B80-38B8-6F18655AE8B1}"/>
          </ac:picMkLst>
        </pc:picChg>
        <pc:picChg chg="add mod">
          <ac:chgData name="Geneviève Dionne" userId="1bf12c5f-dd36-4866-a757-1291222062d9" providerId="ADAL" clId="{B49B63AE-01DF-4409-9F1F-79962075556F}" dt="2024-05-29T17:23:12.502" v="98"/>
          <ac:picMkLst>
            <pc:docMk/>
            <pc:sldMk cId="1767976563" sldId="5469"/>
            <ac:picMk id="53" creationId="{FD8F3A09-C4B8-57D6-BFE4-56DFAB3608F9}"/>
          </ac:picMkLst>
        </pc:picChg>
        <pc:picChg chg="add del mod">
          <ac:chgData name="Geneviève Dionne" userId="1bf12c5f-dd36-4866-a757-1291222062d9" providerId="ADAL" clId="{B49B63AE-01DF-4409-9F1F-79962075556F}" dt="2024-05-30T13:11:25.414" v="396" actId="478"/>
          <ac:picMkLst>
            <pc:docMk/>
            <pc:sldMk cId="1767976563" sldId="5469"/>
            <ac:picMk id="55" creationId="{E25378C7-D3F9-5EC3-FF83-4CEC0E96AE09}"/>
          </ac:picMkLst>
        </pc:picChg>
        <pc:cxnChg chg="mod">
          <ac:chgData name="Geneviève Dionne" userId="1bf12c5f-dd36-4866-a757-1291222062d9" providerId="ADAL" clId="{B49B63AE-01DF-4409-9F1F-79962075556F}" dt="2024-05-29T17:15:36.202" v="73" actId="478"/>
          <ac:cxnSpMkLst>
            <pc:docMk/>
            <pc:sldMk cId="1767976563" sldId="5469"/>
            <ac:cxnSpMk id="16" creationId="{7DE0E19E-FD29-E4BA-EE84-B7F1EA8A532B}"/>
          </ac:cxnSpMkLst>
        </pc:cxnChg>
        <pc:cxnChg chg="mod">
          <ac:chgData name="Geneviève Dionne" userId="1bf12c5f-dd36-4866-a757-1291222062d9" providerId="ADAL" clId="{B49B63AE-01DF-4409-9F1F-79962075556F}" dt="2024-05-29T17:15:36.202" v="73" actId="478"/>
          <ac:cxnSpMkLst>
            <pc:docMk/>
            <pc:sldMk cId="1767976563" sldId="5469"/>
            <ac:cxnSpMk id="17" creationId="{FCF10940-2C52-2510-8B80-E5A88DA122E7}"/>
          </ac:cxnSpMkLst>
        </pc:cxnChg>
        <pc:cxnChg chg="mod">
          <ac:chgData name="Geneviève Dionne" userId="1bf12c5f-dd36-4866-a757-1291222062d9" providerId="ADAL" clId="{B49B63AE-01DF-4409-9F1F-79962075556F}" dt="2024-05-29T17:15:36.202" v="73" actId="478"/>
          <ac:cxnSpMkLst>
            <pc:docMk/>
            <pc:sldMk cId="1767976563" sldId="5469"/>
            <ac:cxnSpMk id="19" creationId="{0AD49B45-7CD5-BE91-4CA6-C972C42438B0}"/>
          </ac:cxnSpMkLst>
        </pc:cxnChg>
        <pc:cxnChg chg="mod">
          <ac:chgData name="Geneviève Dionne" userId="1bf12c5f-dd36-4866-a757-1291222062d9" providerId="ADAL" clId="{B49B63AE-01DF-4409-9F1F-79962075556F}" dt="2024-05-29T17:15:36.202" v="73" actId="478"/>
          <ac:cxnSpMkLst>
            <pc:docMk/>
            <pc:sldMk cId="1767976563" sldId="5469"/>
            <ac:cxnSpMk id="20" creationId="{C8F5267E-2F0C-0A60-F1C3-E59A1E8F5D5D}"/>
          </ac:cxnSpMkLst>
        </pc:cxnChg>
        <pc:cxnChg chg="mod">
          <ac:chgData name="Geneviève Dionne" userId="1bf12c5f-dd36-4866-a757-1291222062d9" providerId="ADAL" clId="{B49B63AE-01DF-4409-9F1F-79962075556F}" dt="2024-05-29T17:15:36.202" v="73" actId="478"/>
          <ac:cxnSpMkLst>
            <pc:docMk/>
            <pc:sldMk cId="1767976563" sldId="5469"/>
            <ac:cxnSpMk id="22" creationId="{98DCDBB6-ABFD-CE40-DC80-F67A33B81D55}"/>
          </ac:cxnSpMkLst>
        </pc:cxnChg>
        <pc:cxnChg chg="mod">
          <ac:chgData name="Geneviève Dionne" userId="1bf12c5f-dd36-4866-a757-1291222062d9" providerId="ADAL" clId="{B49B63AE-01DF-4409-9F1F-79962075556F}" dt="2024-05-29T17:15:36.202" v="73" actId="478"/>
          <ac:cxnSpMkLst>
            <pc:docMk/>
            <pc:sldMk cId="1767976563" sldId="5469"/>
            <ac:cxnSpMk id="26" creationId="{0DD29120-000C-5995-17C9-7BC3272C23C7}"/>
          </ac:cxnSpMkLst>
        </pc:cxnChg>
        <pc:cxnChg chg="mod">
          <ac:chgData name="Geneviève Dionne" userId="1bf12c5f-dd36-4866-a757-1291222062d9" providerId="ADAL" clId="{B49B63AE-01DF-4409-9F1F-79962075556F}" dt="2024-05-29T17:15:36.202" v="73" actId="478"/>
          <ac:cxnSpMkLst>
            <pc:docMk/>
            <pc:sldMk cId="1767976563" sldId="5469"/>
            <ac:cxnSpMk id="33" creationId="{C424E12F-0A51-24F1-9DE4-5FA352751395}"/>
          </ac:cxnSpMkLst>
        </pc:cxnChg>
        <pc:cxnChg chg="mod">
          <ac:chgData name="Geneviève Dionne" userId="1bf12c5f-dd36-4866-a757-1291222062d9" providerId="ADAL" clId="{B49B63AE-01DF-4409-9F1F-79962075556F}" dt="2024-05-29T17:15:36.202" v="73" actId="478"/>
          <ac:cxnSpMkLst>
            <pc:docMk/>
            <pc:sldMk cId="1767976563" sldId="5469"/>
            <ac:cxnSpMk id="36" creationId="{A955199D-CB05-5C97-D78F-3460EA282DD8}"/>
          </ac:cxnSpMkLst>
        </pc:cxnChg>
        <pc:cxnChg chg="mod">
          <ac:chgData name="Geneviève Dionne" userId="1bf12c5f-dd36-4866-a757-1291222062d9" providerId="ADAL" clId="{B49B63AE-01DF-4409-9F1F-79962075556F}" dt="2024-05-29T17:15:36.202" v="73" actId="478"/>
          <ac:cxnSpMkLst>
            <pc:docMk/>
            <pc:sldMk cId="1767976563" sldId="5469"/>
            <ac:cxnSpMk id="41" creationId="{5B7FF860-9007-3056-7A40-7BD553DFDCE1}"/>
          </ac:cxnSpMkLst>
        </pc:cxnChg>
        <pc:cxnChg chg="mod">
          <ac:chgData name="Geneviève Dionne" userId="1bf12c5f-dd36-4866-a757-1291222062d9" providerId="ADAL" clId="{B49B63AE-01DF-4409-9F1F-79962075556F}" dt="2024-05-29T17:15:36.202" v="73" actId="478"/>
          <ac:cxnSpMkLst>
            <pc:docMk/>
            <pc:sldMk cId="1767976563" sldId="5469"/>
            <ac:cxnSpMk id="44" creationId="{77F54BA6-A369-33F4-BB55-7D30660A7F87}"/>
          </ac:cxnSpMkLst>
        </pc:cxnChg>
        <pc:cxnChg chg="mod">
          <ac:chgData name="Geneviève Dionne" userId="1bf12c5f-dd36-4866-a757-1291222062d9" providerId="ADAL" clId="{B49B63AE-01DF-4409-9F1F-79962075556F}" dt="2024-05-29T17:15:36.202" v="73" actId="478"/>
          <ac:cxnSpMkLst>
            <pc:docMk/>
            <pc:sldMk cId="1767976563" sldId="5469"/>
            <ac:cxnSpMk id="49" creationId="{FDBD4C72-674F-E231-5DF3-C89A098943A7}"/>
          </ac:cxnSpMkLst>
        </pc:cxnChg>
        <pc:cxnChg chg="mod">
          <ac:chgData name="Geneviève Dionne" userId="1bf12c5f-dd36-4866-a757-1291222062d9" providerId="ADAL" clId="{B49B63AE-01DF-4409-9F1F-79962075556F}" dt="2024-05-29T17:15:36.202" v="73" actId="478"/>
          <ac:cxnSpMkLst>
            <pc:docMk/>
            <pc:sldMk cId="1767976563" sldId="5469"/>
            <ac:cxnSpMk id="82" creationId="{DF22655E-970E-D6EB-9C80-22F874B35AA9}"/>
          </ac:cxnSpMkLst>
        </pc:cxnChg>
        <pc:cxnChg chg="mod">
          <ac:chgData name="Geneviève Dionne" userId="1bf12c5f-dd36-4866-a757-1291222062d9" providerId="ADAL" clId="{B49B63AE-01DF-4409-9F1F-79962075556F}" dt="2024-05-29T17:15:36.202" v="73" actId="478"/>
          <ac:cxnSpMkLst>
            <pc:docMk/>
            <pc:sldMk cId="1767976563" sldId="5469"/>
            <ac:cxnSpMk id="87" creationId="{7504C9BA-BD7A-45EE-3FE5-33BB746C19F1}"/>
          </ac:cxnSpMkLst>
        </pc:cxnChg>
        <pc:cxnChg chg="mod">
          <ac:chgData name="Geneviève Dionne" userId="1bf12c5f-dd36-4866-a757-1291222062d9" providerId="ADAL" clId="{B49B63AE-01DF-4409-9F1F-79962075556F}" dt="2024-05-29T17:15:36.202" v="73" actId="478"/>
          <ac:cxnSpMkLst>
            <pc:docMk/>
            <pc:sldMk cId="1767976563" sldId="5469"/>
            <ac:cxnSpMk id="90" creationId="{7A9EB22D-2A8D-6652-808D-C695DFE3F4C9}"/>
          </ac:cxnSpMkLst>
        </pc:cxnChg>
        <pc:cxnChg chg="mod">
          <ac:chgData name="Geneviève Dionne" userId="1bf12c5f-dd36-4866-a757-1291222062d9" providerId="ADAL" clId="{B49B63AE-01DF-4409-9F1F-79962075556F}" dt="2024-05-29T17:15:36.202" v="73" actId="478"/>
          <ac:cxnSpMkLst>
            <pc:docMk/>
            <pc:sldMk cId="1767976563" sldId="5469"/>
            <ac:cxnSpMk id="93" creationId="{334E2546-5838-FE63-A758-EFCD5A053703}"/>
          </ac:cxnSpMkLst>
        </pc:cxnChg>
        <pc:cxnChg chg="mod">
          <ac:chgData name="Geneviève Dionne" userId="1bf12c5f-dd36-4866-a757-1291222062d9" providerId="ADAL" clId="{B49B63AE-01DF-4409-9F1F-79962075556F}" dt="2024-05-29T17:15:36.202" v="73" actId="478"/>
          <ac:cxnSpMkLst>
            <pc:docMk/>
            <pc:sldMk cId="1767976563" sldId="5469"/>
            <ac:cxnSpMk id="96" creationId="{CCD7F05A-7C79-CF7E-D9BB-9189EC8DA1BB}"/>
          </ac:cxnSpMkLst>
        </pc:cxnChg>
        <pc:cxnChg chg="mod">
          <ac:chgData name="Geneviève Dionne" userId="1bf12c5f-dd36-4866-a757-1291222062d9" providerId="ADAL" clId="{B49B63AE-01DF-4409-9F1F-79962075556F}" dt="2024-05-29T17:15:36.202" v="73" actId="478"/>
          <ac:cxnSpMkLst>
            <pc:docMk/>
            <pc:sldMk cId="1767976563" sldId="5469"/>
            <ac:cxnSpMk id="99" creationId="{1CA6109A-A06F-DEEF-5FF5-48A6B7803E3D}"/>
          </ac:cxnSpMkLst>
        </pc:cxnChg>
      </pc:sldChg>
      <pc:sldChg chg="addSp delSp modSp add mod modAnim">
        <pc:chgData name="Geneviève Dionne" userId="1bf12c5f-dd36-4866-a757-1291222062d9" providerId="ADAL" clId="{B49B63AE-01DF-4409-9F1F-79962075556F}" dt="2024-06-03T12:32:32.368" v="615"/>
        <pc:sldMkLst>
          <pc:docMk/>
          <pc:sldMk cId="1488796897" sldId="5470"/>
        </pc:sldMkLst>
        <pc:grpChg chg="del">
          <ac:chgData name="Geneviève Dionne" userId="1bf12c5f-dd36-4866-a757-1291222062d9" providerId="ADAL" clId="{B49B63AE-01DF-4409-9F1F-79962075556F}" dt="2024-05-29T17:24:38.254" v="101" actId="478"/>
          <ac:grpSpMkLst>
            <pc:docMk/>
            <pc:sldMk cId="1488796897" sldId="5470"/>
            <ac:grpSpMk id="30" creationId="{06367845-F6EE-AAAF-0EE7-366D0C6C1412}"/>
          </ac:grpSpMkLst>
        </pc:grpChg>
        <pc:picChg chg="add mod">
          <ac:chgData name="Geneviève Dionne" userId="1bf12c5f-dd36-4866-a757-1291222062d9" providerId="ADAL" clId="{B49B63AE-01DF-4409-9F1F-79962075556F}" dt="2024-06-03T12:32:32.368" v="615"/>
          <ac:picMkLst>
            <pc:docMk/>
            <pc:sldMk cId="1488796897" sldId="5470"/>
            <ac:picMk id="2" creationId="{F8FD785A-B956-441B-D091-6E240137B9C2}"/>
          </ac:picMkLst>
        </pc:picChg>
        <pc:picChg chg="add mod">
          <ac:chgData name="Geneviève Dionne" userId="1bf12c5f-dd36-4866-a757-1291222062d9" providerId="ADAL" clId="{B49B63AE-01DF-4409-9F1F-79962075556F}" dt="2024-05-31T11:49:35.498" v="519" actId="1076"/>
          <ac:picMkLst>
            <pc:docMk/>
            <pc:sldMk cId="1488796897" sldId="5470"/>
            <ac:picMk id="3" creationId="{CF6273CF-B577-BBBD-2E07-7BF19577F6D7}"/>
          </ac:picMkLst>
        </pc:picChg>
        <pc:picChg chg="add mod">
          <ac:chgData name="Geneviève Dionne" userId="1bf12c5f-dd36-4866-a757-1291222062d9" providerId="ADAL" clId="{B49B63AE-01DF-4409-9F1F-79962075556F}" dt="2024-05-31T11:49:19.337" v="516" actId="1076"/>
          <ac:picMkLst>
            <pc:docMk/>
            <pc:sldMk cId="1488796897" sldId="5470"/>
            <ac:picMk id="5" creationId="{D75E64CC-C6A6-1FEF-9175-25ED24F51B7F}"/>
          </ac:picMkLst>
        </pc:picChg>
        <pc:picChg chg="add del mod">
          <ac:chgData name="Geneviève Dionne" userId="1bf12c5f-dd36-4866-a757-1291222062d9" providerId="ADAL" clId="{B49B63AE-01DF-4409-9F1F-79962075556F}" dt="2024-05-30T13:14:09.269" v="455" actId="21"/>
          <ac:picMkLst>
            <pc:docMk/>
            <pc:sldMk cId="1488796897" sldId="5470"/>
            <ac:picMk id="7" creationId="{429ABB28-B3C8-7E9B-60C4-740561EFCB0C}"/>
          </ac:picMkLst>
        </pc:picChg>
        <pc:picChg chg="add mod">
          <ac:chgData name="Geneviève Dionne" userId="1bf12c5f-dd36-4866-a757-1291222062d9" providerId="ADAL" clId="{B49B63AE-01DF-4409-9F1F-79962075556F}" dt="2024-05-31T11:49:37.777" v="520" actId="1076"/>
          <ac:picMkLst>
            <pc:docMk/>
            <pc:sldMk cId="1488796897" sldId="5470"/>
            <ac:picMk id="9" creationId="{8683685D-5802-C5DC-14D0-3EF4963BB5AF}"/>
          </ac:picMkLst>
        </pc:picChg>
        <pc:picChg chg="add mod">
          <ac:chgData name="Geneviève Dionne" userId="1bf12c5f-dd36-4866-a757-1291222062d9" providerId="ADAL" clId="{B49B63AE-01DF-4409-9F1F-79962075556F}" dt="2024-05-29T17:27:31.507" v="109"/>
          <ac:picMkLst>
            <pc:docMk/>
            <pc:sldMk cId="1488796897" sldId="5470"/>
            <ac:picMk id="10" creationId="{03C46105-B4FF-B898-1749-3A00DC9919B9}"/>
          </ac:picMkLst>
        </pc:picChg>
        <pc:picChg chg="add del mod">
          <ac:chgData name="Geneviève Dionne" userId="1bf12c5f-dd36-4866-a757-1291222062d9" providerId="ADAL" clId="{B49B63AE-01DF-4409-9F1F-79962075556F}" dt="2024-05-30T13:13:40.483" v="443" actId="478"/>
          <ac:picMkLst>
            <pc:docMk/>
            <pc:sldMk cId="1488796897" sldId="5470"/>
            <ac:picMk id="12" creationId="{4163153B-BE8F-0950-C87F-54C13C888540}"/>
          </ac:picMkLst>
        </pc:picChg>
        <pc:picChg chg="add del mod">
          <ac:chgData name="Geneviève Dionne" userId="1bf12c5f-dd36-4866-a757-1291222062d9" providerId="ADAL" clId="{B49B63AE-01DF-4409-9F1F-79962075556F}" dt="2024-05-30T13:13:39.968" v="442" actId="478"/>
          <ac:picMkLst>
            <pc:docMk/>
            <pc:sldMk cId="1488796897" sldId="5470"/>
            <ac:picMk id="14" creationId="{BEDFB428-5782-C2BD-DBE0-A77CF4D0D467}"/>
          </ac:picMkLst>
        </pc:picChg>
        <pc:picChg chg="del">
          <ac:chgData name="Geneviève Dionne" userId="1bf12c5f-dd36-4866-a757-1291222062d9" providerId="ADAL" clId="{B49B63AE-01DF-4409-9F1F-79962075556F}" dt="2024-05-29T17:24:38.254" v="101" actId="478"/>
          <ac:picMkLst>
            <pc:docMk/>
            <pc:sldMk cId="1488796897" sldId="5470"/>
            <ac:picMk id="15" creationId="{D73F7662-24D4-0943-D66C-24AC1758D9FA}"/>
          </ac:picMkLst>
        </pc:picChg>
        <pc:picChg chg="add del mod ord">
          <ac:chgData name="Geneviève Dionne" userId="1bf12c5f-dd36-4866-a757-1291222062d9" providerId="ADAL" clId="{B49B63AE-01DF-4409-9F1F-79962075556F}" dt="2024-05-31T11:49:10.853" v="514" actId="478"/>
          <ac:picMkLst>
            <pc:docMk/>
            <pc:sldMk cId="1488796897" sldId="5470"/>
            <ac:picMk id="16" creationId="{429ABB28-B3C8-7E9B-60C4-740561EFCB0C}"/>
          </ac:picMkLst>
        </pc:picChg>
        <pc:picChg chg="del">
          <ac:chgData name="Geneviève Dionne" userId="1bf12c5f-dd36-4866-a757-1291222062d9" providerId="ADAL" clId="{B49B63AE-01DF-4409-9F1F-79962075556F}" dt="2024-05-29T17:24:38.254" v="101" actId="478"/>
          <ac:picMkLst>
            <pc:docMk/>
            <pc:sldMk cId="1488796897" sldId="5470"/>
            <ac:picMk id="24" creationId="{13E04B51-23CB-FEC8-2D25-F18F2EDDEA04}"/>
          </ac:picMkLst>
        </pc:picChg>
        <pc:picChg chg="del">
          <ac:chgData name="Geneviève Dionne" userId="1bf12c5f-dd36-4866-a757-1291222062d9" providerId="ADAL" clId="{B49B63AE-01DF-4409-9F1F-79962075556F}" dt="2024-05-29T17:24:38.254" v="101" actId="478"/>
          <ac:picMkLst>
            <pc:docMk/>
            <pc:sldMk cId="1488796897" sldId="5470"/>
            <ac:picMk id="42" creationId="{3311349B-287C-BD86-1817-D27034BB7F3A}"/>
          </ac:picMkLst>
        </pc:picChg>
        <pc:picChg chg="del">
          <ac:chgData name="Geneviève Dionne" userId="1bf12c5f-dd36-4866-a757-1291222062d9" providerId="ADAL" clId="{B49B63AE-01DF-4409-9F1F-79962075556F}" dt="2024-05-29T17:24:38.254" v="101" actId="478"/>
          <ac:picMkLst>
            <pc:docMk/>
            <pc:sldMk cId="1488796897" sldId="5470"/>
            <ac:picMk id="45" creationId="{EAC37C62-642B-CAE9-00D1-6154F5DE0022}"/>
          </ac:picMkLst>
        </pc:picChg>
        <pc:picChg chg="del">
          <ac:chgData name="Geneviève Dionne" userId="1bf12c5f-dd36-4866-a757-1291222062d9" providerId="ADAL" clId="{B49B63AE-01DF-4409-9F1F-79962075556F}" dt="2024-05-29T17:24:38.254" v="101" actId="478"/>
          <ac:picMkLst>
            <pc:docMk/>
            <pc:sldMk cId="1488796897" sldId="5470"/>
            <ac:picMk id="47" creationId="{32D49C35-82A8-D20D-098C-8C2C5A866D0C}"/>
          </ac:picMkLst>
        </pc:picChg>
        <pc:picChg chg="del">
          <ac:chgData name="Geneviève Dionne" userId="1bf12c5f-dd36-4866-a757-1291222062d9" providerId="ADAL" clId="{B49B63AE-01DF-4409-9F1F-79962075556F}" dt="2024-05-29T17:24:38.254" v="101" actId="478"/>
          <ac:picMkLst>
            <pc:docMk/>
            <pc:sldMk cId="1488796897" sldId="5470"/>
            <ac:picMk id="50" creationId="{4751A992-D979-5C55-DEFA-ABC458BC07A9}"/>
          </ac:picMkLst>
        </pc:picChg>
        <pc:picChg chg="del">
          <ac:chgData name="Geneviève Dionne" userId="1bf12c5f-dd36-4866-a757-1291222062d9" providerId="ADAL" clId="{B49B63AE-01DF-4409-9F1F-79962075556F}" dt="2024-05-29T17:24:38.254" v="101" actId="478"/>
          <ac:picMkLst>
            <pc:docMk/>
            <pc:sldMk cId="1488796897" sldId="5470"/>
            <ac:picMk id="52" creationId="{2E73EBA4-C1C4-7B80-38B8-6F18655AE8B1}"/>
          </ac:picMkLst>
        </pc:picChg>
        <pc:picChg chg="del">
          <ac:chgData name="Geneviève Dionne" userId="1bf12c5f-dd36-4866-a757-1291222062d9" providerId="ADAL" clId="{B49B63AE-01DF-4409-9F1F-79962075556F}" dt="2024-05-29T17:24:38.254" v="101" actId="478"/>
          <ac:picMkLst>
            <pc:docMk/>
            <pc:sldMk cId="1488796897" sldId="5470"/>
            <ac:picMk id="55" creationId="{E25378C7-D3F9-5EC3-FF83-4CEC0E96AE09}"/>
          </ac:picMkLst>
        </pc:picChg>
      </pc:sldChg>
      <pc:sldChg chg="modSp add mod">
        <pc:chgData name="Geneviève Dionne" userId="1bf12c5f-dd36-4866-a757-1291222062d9" providerId="ADAL" clId="{B49B63AE-01DF-4409-9F1F-79962075556F}" dt="2024-06-03T17:30:24.604" v="1313" actId="1035"/>
        <pc:sldMkLst>
          <pc:docMk/>
          <pc:sldMk cId="3478000029" sldId="5571"/>
        </pc:sldMkLst>
        <pc:spChg chg="mod">
          <ac:chgData name="Geneviève Dionne" userId="1bf12c5f-dd36-4866-a757-1291222062d9" providerId="ADAL" clId="{B49B63AE-01DF-4409-9F1F-79962075556F}" dt="2024-06-03T17:30:24.604" v="1313" actId="1035"/>
          <ac:spMkLst>
            <pc:docMk/>
            <pc:sldMk cId="3478000029" sldId="5571"/>
            <ac:spMk id="51" creationId="{288F2194-A4FD-4231-5B41-DEB89B6395D3}"/>
          </ac:spMkLst>
        </pc:spChg>
      </pc:sldChg>
      <pc:sldChg chg="add del">
        <pc:chgData name="Geneviève Dionne" userId="1bf12c5f-dd36-4866-a757-1291222062d9" providerId="ADAL" clId="{B49B63AE-01DF-4409-9F1F-79962075556F}" dt="2024-05-29T19:23:56.615" v="132"/>
        <pc:sldMkLst>
          <pc:docMk/>
          <pc:sldMk cId="3696223926" sldId="5599"/>
        </pc:sldMkLst>
      </pc:sldChg>
      <pc:sldChg chg="add ord">
        <pc:chgData name="Geneviève Dionne" userId="1bf12c5f-dd36-4866-a757-1291222062d9" providerId="ADAL" clId="{B49B63AE-01DF-4409-9F1F-79962075556F}" dt="2024-05-29T19:40:53.454" v="332"/>
        <pc:sldMkLst>
          <pc:docMk/>
          <pc:sldMk cId="1348866328" sldId="5625"/>
        </pc:sldMkLst>
      </pc:sldChg>
      <pc:sldChg chg="addSp modSp add mod ord modAnim">
        <pc:chgData name="Geneviève Dionne" userId="1bf12c5f-dd36-4866-a757-1291222062d9" providerId="ADAL" clId="{B49B63AE-01DF-4409-9F1F-79962075556F}" dt="2024-06-03T17:24:58.217" v="1183"/>
        <pc:sldMkLst>
          <pc:docMk/>
          <pc:sldMk cId="778555914" sldId="5653"/>
        </pc:sldMkLst>
        <pc:spChg chg="mod">
          <ac:chgData name="Geneviève Dionne" userId="1bf12c5f-dd36-4866-a757-1291222062d9" providerId="ADAL" clId="{B49B63AE-01DF-4409-9F1F-79962075556F}" dt="2024-06-03T14:52:02.609" v="722" actId="14100"/>
          <ac:spMkLst>
            <pc:docMk/>
            <pc:sldMk cId="778555914" sldId="5653"/>
            <ac:spMk id="7" creationId="{35344697-E920-1535-B938-47C96FC0689F}"/>
          </ac:spMkLst>
        </pc:spChg>
        <pc:spChg chg="mod">
          <ac:chgData name="Geneviève Dionne" userId="1bf12c5f-dd36-4866-a757-1291222062d9" providerId="ADAL" clId="{B49B63AE-01DF-4409-9F1F-79962075556F}" dt="2024-06-03T14:48:13.516" v="675" actId="1076"/>
          <ac:spMkLst>
            <pc:docMk/>
            <pc:sldMk cId="778555914" sldId="5653"/>
            <ac:spMk id="43" creationId="{F36F51A3-3397-5EC6-6719-E04E4737242A}"/>
          </ac:spMkLst>
        </pc:spChg>
        <pc:spChg chg="mod">
          <ac:chgData name="Geneviève Dionne" userId="1bf12c5f-dd36-4866-a757-1291222062d9" providerId="ADAL" clId="{B49B63AE-01DF-4409-9F1F-79962075556F}" dt="2024-06-03T14:48:17.877" v="676" actId="1076"/>
          <ac:spMkLst>
            <pc:docMk/>
            <pc:sldMk cId="778555914" sldId="5653"/>
            <ac:spMk id="44" creationId="{8396D0BB-1039-D68F-D9CA-272D0AF8B435}"/>
          </ac:spMkLst>
        </pc:spChg>
        <pc:graphicFrameChg chg="mod modGraphic">
          <ac:chgData name="Geneviève Dionne" userId="1bf12c5f-dd36-4866-a757-1291222062d9" providerId="ADAL" clId="{B49B63AE-01DF-4409-9F1F-79962075556F}" dt="2024-06-03T14:50:06.054" v="678" actId="1076"/>
          <ac:graphicFrameMkLst>
            <pc:docMk/>
            <pc:sldMk cId="778555914" sldId="5653"/>
            <ac:graphicFrameMk id="9" creationId="{0DF2B811-BF50-5EB0-EC02-E2EF3A1B54FF}"/>
          </ac:graphicFrameMkLst>
        </pc:graphicFrameChg>
        <pc:picChg chg="add mod">
          <ac:chgData name="Geneviève Dionne" userId="1bf12c5f-dd36-4866-a757-1291222062d9" providerId="ADAL" clId="{B49B63AE-01DF-4409-9F1F-79962075556F}" dt="2024-06-03T12:32:43.617" v="618"/>
          <ac:picMkLst>
            <pc:docMk/>
            <pc:sldMk cId="778555914" sldId="5653"/>
            <ac:picMk id="4" creationId="{BC063A3F-DDC7-BA5E-EEB7-09E14744291D}"/>
          </ac:picMkLst>
        </pc:picChg>
        <pc:picChg chg="mod">
          <ac:chgData name="Geneviève Dionne" userId="1bf12c5f-dd36-4866-a757-1291222062d9" providerId="ADAL" clId="{B49B63AE-01DF-4409-9F1F-79962075556F}" dt="2024-06-03T14:50:03.223" v="677" actId="1076"/>
          <ac:picMkLst>
            <pc:docMk/>
            <pc:sldMk cId="778555914" sldId="5653"/>
            <ac:picMk id="6" creationId="{3F210BAC-2A24-5080-B4FA-9A494E8F8439}"/>
          </ac:picMkLst>
        </pc:picChg>
      </pc:sldChg>
      <pc:sldChg chg="addSp modSp add mod ord">
        <pc:chgData name="Geneviève Dionne" userId="1bf12c5f-dd36-4866-a757-1291222062d9" providerId="ADAL" clId="{B49B63AE-01DF-4409-9F1F-79962075556F}" dt="2024-06-03T17:25:45.129" v="1227" actId="1035"/>
        <pc:sldMkLst>
          <pc:docMk/>
          <pc:sldMk cId="1117535324" sldId="5654"/>
        </pc:sldMkLst>
        <pc:spChg chg="mod">
          <ac:chgData name="Geneviève Dionne" userId="1bf12c5f-dd36-4866-a757-1291222062d9" providerId="ADAL" clId="{B49B63AE-01DF-4409-9F1F-79962075556F}" dt="2024-06-03T14:54:21.413" v="754" actId="208"/>
          <ac:spMkLst>
            <pc:docMk/>
            <pc:sldMk cId="1117535324" sldId="5654"/>
            <ac:spMk id="14" creationId="{4DC85034-1F33-5D8D-0BA7-62D46A02C6F7}"/>
          </ac:spMkLst>
        </pc:spChg>
        <pc:spChg chg="mod">
          <ac:chgData name="Geneviève Dionne" userId="1bf12c5f-dd36-4866-a757-1291222062d9" providerId="ADAL" clId="{B49B63AE-01DF-4409-9F1F-79962075556F}" dt="2024-06-03T17:25:24.240" v="1189" actId="20577"/>
          <ac:spMkLst>
            <pc:docMk/>
            <pc:sldMk cId="1117535324" sldId="5654"/>
            <ac:spMk id="24" creationId="{F27B43C3-BF69-EAB2-A026-18FFB957601F}"/>
          </ac:spMkLst>
        </pc:spChg>
        <pc:spChg chg="mod">
          <ac:chgData name="Geneviève Dionne" userId="1bf12c5f-dd36-4866-a757-1291222062d9" providerId="ADAL" clId="{B49B63AE-01DF-4409-9F1F-79962075556F}" dt="2024-06-03T17:25:45.129" v="1227" actId="1035"/>
          <ac:spMkLst>
            <pc:docMk/>
            <pc:sldMk cId="1117535324" sldId="5654"/>
            <ac:spMk id="28" creationId="{16E3E5AC-88FB-ADA6-72F1-C4AA8B75BF5B}"/>
          </ac:spMkLst>
        </pc:spChg>
        <pc:spChg chg="mod">
          <ac:chgData name="Geneviève Dionne" userId="1bf12c5f-dd36-4866-a757-1291222062d9" providerId="ADAL" clId="{B49B63AE-01DF-4409-9F1F-79962075556F}" dt="2024-06-03T17:25:39.738" v="1213" actId="1035"/>
          <ac:spMkLst>
            <pc:docMk/>
            <pc:sldMk cId="1117535324" sldId="5654"/>
            <ac:spMk id="31" creationId="{964FDF54-2008-062A-2945-C05F5DDA01FC}"/>
          </ac:spMkLst>
        </pc:spChg>
        <pc:spChg chg="mod">
          <ac:chgData name="Geneviève Dionne" userId="1bf12c5f-dd36-4866-a757-1291222062d9" providerId="ADAL" clId="{B49B63AE-01DF-4409-9F1F-79962075556F}" dt="2024-06-03T14:55:06.311" v="772" actId="1035"/>
          <ac:spMkLst>
            <pc:docMk/>
            <pc:sldMk cId="1117535324" sldId="5654"/>
            <ac:spMk id="1027" creationId="{4D5D9AA8-96D5-FCFF-58D7-16C9C26672A2}"/>
          </ac:spMkLst>
        </pc:spChg>
        <pc:spChg chg="mod">
          <ac:chgData name="Geneviève Dionne" userId="1bf12c5f-dd36-4866-a757-1291222062d9" providerId="ADAL" clId="{B49B63AE-01DF-4409-9F1F-79962075556F}" dt="2024-06-03T17:25:33.086" v="1202" actId="1036"/>
          <ac:spMkLst>
            <pc:docMk/>
            <pc:sldMk cId="1117535324" sldId="5654"/>
            <ac:spMk id="1032" creationId="{502C86ED-8690-BC95-003A-58318823634A}"/>
          </ac:spMkLst>
        </pc:spChg>
        <pc:spChg chg="mod">
          <ac:chgData name="Geneviève Dionne" userId="1bf12c5f-dd36-4866-a757-1291222062d9" providerId="ADAL" clId="{B49B63AE-01DF-4409-9F1F-79962075556F}" dt="2024-06-03T14:53:59.724" v="750" actId="1035"/>
          <ac:spMkLst>
            <pc:docMk/>
            <pc:sldMk cId="1117535324" sldId="5654"/>
            <ac:spMk id="1041" creationId="{5423B351-B6E8-33BC-7AAB-887170B78D07}"/>
          </ac:spMkLst>
        </pc:spChg>
        <pc:picChg chg="add mod">
          <ac:chgData name="Geneviève Dionne" userId="1bf12c5f-dd36-4866-a757-1291222062d9" providerId="ADAL" clId="{B49B63AE-01DF-4409-9F1F-79962075556F}" dt="2024-06-03T14:53:51.749" v="732" actId="207"/>
          <ac:picMkLst>
            <pc:docMk/>
            <pc:sldMk cId="1117535324" sldId="5654"/>
            <ac:picMk id="2" creationId="{50F4D46B-7F73-3C8D-5757-228A7CA5367B}"/>
          </ac:picMkLst>
        </pc:picChg>
        <pc:picChg chg="mod">
          <ac:chgData name="Geneviève Dionne" userId="1bf12c5f-dd36-4866-a757-1291222062d9" providerId="ADAL" clId="{B49B63AE-01DF-4409-9F1F-79962075556F}" dt="2024-06-03T14:55:26.468" v="784" actId="1036"/>
          <ac:picMkLst>
            <pc:docMk/>
            <pc:sldMk cId="1117535324" sldId="5654"/>
            <ac:picMk id="16" creationId="{D219DD16-ABBB-65B9-760F-F13A9B77EA8C}"/>
          </ac:picMkLst>
        </pc:picChg>
        <pc:picChg chg="mod">
          <ac:chgData name="Geneviève Dionne" userId="1bf12c5f-dd36-4866-a757-1291222062d9" providerId="ADAL" clId="{B49B63AE-01DF-4409-9F1F-79962075556F}" dt="2024-06-03T14:55:52.146" v="789" actId="1076"/>
          <ac:picMkLst>
            <pc:docMk/>
            <pc:sldMk cId="1117535324" sldId="5654"/>
            <ac:picMk id="20" creationId="{A7E957D7-630A-6219-EB8B-3A2BFEA8130C}"/>
          </ac:picMkLst>
        </pc:picChg>
        <pc:picChg chg="mod">
          <ac:chgData name="Geneviève Dionne" userId="1bf12c5f-dd36-4866-a757-1291222062d9" providerId="ADAL" clId="{B49B63AE-01DF-4409-9F1F-79962075556F}" dt="2024-06-03T14:54:52.043" v="758" actId="1076"/>
          <ac:picMkLst>
            <pc:docMk/>
            <pc:sldMk cId="1117535324" sldId="5654"/>
            <ac:picMk id="25" creationId="{464040C0-D6F7-0784-214A-50EFA6F66E5D}"/>
          </ac:picMkLst>
        </pc:picChg>
        <pc:picChg chg="mod">
          <ac:chgData name="Geneviève Dionne" userId="1bf12c5f-dd36-4866-a757-1291222062d9" providerId="ADAL" clId="{B49B63AE-01DF-4409-9F1F-79962075556F}" dt="2024-06-03T14:55:14.419" v="779" actId="1076"/>
          <ac:picMkLst>
            <pc:docMk/>
            <pc:sldMk cId="1117535324" sldId="5654"/>
            <ac:picMk id="29" creationId="{310D1D1A-AD60-DA54-CF6D-567BD2F0B55C}"/>
          </ac:picMkLst>
        </pc:picChg>
        <pc:picChg chg="mod">
          <ac:chgData name="Geneviève Dionne" userId="1bf12c5f-dd36-4866-a757-1291222062d9" providerId="ADAL" clId="{B49B63AE-01DF-4409-9F1F-79962075556F}" dt="2024-06-03T14:55:00.648" v="761" actId="1076"/>
          <ac:picMkLst>
            <pc:docMk/>
            <pc:sldMk cId="1117535324" sldId="5654"/>
            <ac:picMk id="1024" creationId="{5B7F0AB0-D6AA-8174-B2ED-9750E4F8CAA9}"/>
          </ac:picMkLst>
        </pc:picChg>
        <pc:picChg chg="mod">
          <ac:chgData name="Geneviève Dionne" userId="1bf12c5f-dd36-4866-a757-1291222062d9" providerId="ADAL" clId="{B49B63AE-01DF-4409-9F1F-79962075556F}" dt="2024-06-03T14:55:52.146" v="789" actId="1076"/>
          <ac:picMkLst>
            <pc:docMk/>
            <pc:sldMk cId="1117535324" sldId="5654"/>
            <ac:picMk id="1025" creationId="{350B57E2-A116-917D-212A-F748537C8A78}"/>
          </ac:picMkLst>
        </pc:picChg>
        <pc:picChg chg="mod">
          <ac:chgData name="Geneviève Dionne" userId="1bf12c5f-dd36-4866-a757-1291222062d9" providerId="ADAL" clId="{B49B63AE-01DF-4409-9F1F-79962075556F}" dt="2024-06-03T14:55:42.616" v="788" actId="1076"/>
          <ac:picMkLst>
            <pc:docMk/>
            <pc:sldMk cId="1117535324" sldId="5654"/>
            <ac:picMk id="1028" creationId="{8A9A635A-442E-2066-E7CD-41E63F14398C}"/>
          </ac:picMkLst>
        </pc:picChg>
        <pc:picChg chg="mod">
          <ac:chgData name="Geneviève Dionne" userId="1bf12c5f-dd36-4866-a757-1291222062d9" providerId="ADAL" clId="{B49B63AE-01DF-4409-9F1F-79962075556F}" dt="2024-06-03T14:55:08.768" v="777" actId="1036"/>
          <ac:picMkLst>
            <pc:docMk/>
            <pc:sldMk cId="1117535324" sldId="5654"/>
            <ac:picMk id="1029" creationId="{082BFADA-2CDD-CD59-0E67-C9858FD8CE90}"/>
          </ac:picMkLst>
        </pc:picChg>
        <pc:picChg chg="mod">
          <ac:chgData name="Geneviève Dionne" userId="1bf12c5f-dd36-4866-a757-1291222062d9" providerId="ADAL" clId="{B49B63AE-01DF-4409-9F1F-79962075556F}" dt="2024-06-03T14:55:52.146" v="789" actId="1076"/>
          <ac:picMkLst>
            <pc:docMk/>
            <pc:sldMk cId="1117535324" sldId="5654"/>
            <ac:picMk id="1031" creationId="{8A2696E9-9178-8C92-CC03-AAEB9B16ADE4}"/>
          </ac:picMkLst>
        </pc:picChg>
        <pc:picChg chg="mod">
          <ac:chgData name="Geneviève Dionne" userId="1bf12c5f-dd36-4866-a757-1291222062d9" providerId="ADAL" clId="{B49B63AE-01DF-4409-9F1F-79962075556F}" dt="2024-06-03T14:54:55.065" v="759" actId="1076"/>
          <ac:picMkLst>
            <pc:docMk/>
            <pc:sldMk cId="1117535324" sldId="5654"/>
            <ac:picMk id="1033" creationId="{7DD36463-0468-C4BD-95D3-85219E79E050}"/>
          </ac:picMkLst>
        </pc:picChg>
        <pc:picChg chg="mod">
          <ac:chgData name="Geneviève Dionne" userId="1bf12c5f-dd36-4866-a757-1291222062d9" providerId="ADAL" clId="{B49B63AE-01DF-4409-9F1F-79962075556F}" dt="2024-06-03T14:55:52.146" v="789" actId="1076"/>
          <ac:picMkLst>
            <pc:docMk/>
            <pc:sldMk cId="1117535324" sldId="5654"/>
            <ac:picMk id="1035" creationId="{1FD2E2B2-FD7A-461F-0D4D-5FF8709EEF94}"/>
          </ac:picMkLst>
        </pc:picChg>
      </pc:sldChg>
      <pc:sldChg chg="addSp delSp modSp add mod ord">
        <pc:chgData name="Geneviève Dionne" userId="1bf12c5f-dd36-4866-a757-1291222062d9" providerId="ADAL" clId="{B49B63AE-01DF-4409-9F1F-79962075556F}" dt="2024-06-03T17:28:03.951" v="1283" actId="20577"/>
        <pc:sldMkLst>
          <pc:docMk/>
          <pc:sldMk cId="592064246" sldId="5655"/>
        </pc:sldMkLst>
        <pc:spChg chg="mod">
          <ac:chgData name="Geneviève Dionne" userId="1bf12c5f-dd36-4866-a757-1291222062d9" providerId="ADAL" clId="{B49B63AE-01DF-4409-9F1F-79962075556F}" dt="2024-06-03T17:27:40.166" v="1262" actId="1036"/>
          <ac:spMkLst>
            <pc:docMk/>
            <pc:sldMk cId="592064246" sldId="5655"/>
            <ac:spMk id="14" creationId="{4DC85034-1F33-5D8D-0BA7-62D46A02C6F7}"/>
          </ac:spMkLst>
        </pc:spChg>
        <pc:spChg chg="mod">
          <ac:chgData name="Geneviève Dionne" userId="1bf12c5f-dd36-4866-a757-1291222062d9" providerId="ADAL" clId="{B49B63AE-01DF-4409-9F1F-79962075556F}" dt="2024-06-03T17:27:40.166" v="1262" actId="1036"/>
          <ac:spMkLst>
            <pc:docMk/>
            <pc:sldMk cId="592064246" sldId="5655"/>
            <ac:spMk id="21" creationId="{E5BC3675-97C9-3500-0F36-28F0AA2FE379}"/>
          </ac:spMkLst>
        </pc:spChg>
        <pc:spChg chg="add">
          <ac:chgData name="Geneviève Dionne" userId="1bf12c5f-dd36-4866-a757-1291222062d9" providerId="ADAL" clId="{B49B63AE-01DF-4409-9F1F-79962075556F}" dt="2024-06-03T14:57:00.596" v="798"/>
          <ac:spMkLst>
            <pc:docMk/>
            <pc:sldMk cId="592064246" sldId="5655"/>
            <ac:spMk id="25" creationId="{B8F808AD-2175-7BFA-121A-6E98C0B6FC39}"/>
          </ac:spMkLst>
        </pc:spChg>
        <pc:spChg chg="add">
          <ac:chgData name="Geneviève Dionne" userId="1bf12c5f-dd36-4866-a757-1291222062d9" providerId="ADAL" clId="{B49B63AE-01DF-4409-9F1F-79962075556F}" dt="2024-06-03T14:57:08.346" v="799"/>
          <ac:spMkLst>
            <pc:docMk/>
            <pc:sldMk cId="592064246" sldId="5655"/>
            <ac:spMk id="27" creationId="{91BFAA96-A6C0-5DFB-08ED-A39260A3541F}"/>
          </ac:spMkLst>
        </pc:spChg>
        <pc:spChg chg="mod">
          <ac:chgData name="Geneviève Dionne" userId="1bf12c5f-dd36-4866-a757-1291222062d9" providerId="ADAL" clId="{B49B63AE-01DF-4409-9F1F-79962075556F}" dt="2024-06-03T17:27:40.166" v="1262" actId="1036"/>
          <ac:spMkLst>
            <pc:docMk/>
            <pc:sldMk cId="592064246" sldId="5655"/>
            <ac:spMk id="1032" creationId="{502C86ED-8690-BC95-003A-58318823634A}"/>
          </ac:spMkLst>
        </pc:spChg>
        <pc:spChg chg="mod">
          <ac:chgData name="Geneviève Dionne" userId="1bf12c5f-dd36-4866-a757-1291222062d9" providerId="ADAL" clId="{B49B63AE-01DF-4409-9F1F-79962075556F}" dt="2024-06-03T17:28:03.951" v="1283" actId="20577"/>
          <ac:spMkLst>
            <pc:docMk/>
            <pc:sldMk cId="592064246" sldId="5655"/>
            <ac:spMk id="1041" creationId="{5423B351-B6E8-33BC-7AAB-887170B78D07}"/>
          </ac:spMkLst>
        </pc:spChg>
        <pc:grpChg chg="add del">
          <ac:chgData name="Geneviève Dionne" userId="1bf12c5f-dd36-4866-a757-1291222062d9" providerId="ADAL" clId="{B49B63AE-01DF-4409-9F1F-79962075556F}" dt="2024-06-03T14:57:38.738" v="807" actId="478"/>
          <ac:grpSpMkLst>
            <pc:docMk/>
            <pc:sldMk cId="592064246" sldId="5655"/>
            <ac:grpSpMk id="2" creationId="{51113054-EA2F-2E98-8C89-4F9D6050FC80}"/>
          </ac:grpSpMkLst>
        </pc:grpChg>
        <pc:grpChg chg="mod">
          <ac:chgData name="Geneviève Dionne" userId="1bf12c5f-dd36-4866-a757-1291222062d9" providerId="ADAL" clId="{B49B63AE-01DF-4409-9F1F-79962075556F}" dt="2024-06-03T17:27:45.441" v="1272" actId="1036"/>
          <ac:grpSpMkLst>
            <pc:docMk/>
            <pc:sldMk cId="592064246" sldId="5655"/>
            <ac:grpSpMk id="30" creationId="{356F3B3D-343B-D620-D553-D243FDDE547E}"/>
          </ac:grpSpMkLst>
        </pc:grpChg>
        <pc:grpChg chg="mod">
          <ac:chgData name="Geneviève Dionne" userId="1bf12c5f-dd36-4866-a757-1291222062d9" providerId="ADAL" clId="{B49B63AE-01DF-4409-9F1F-79962075556F}" dt="2024-06-03T17:27:40.166" v="1262" actId="1036"/>
          <ac:grpSpMkLst>
            <pc:docMk/>
            <pc:sldMk cId="592064246" sldId="5655"/>
            <ac:grpSpMk id="1101" creationId="{42C349A0-1AF3-5429-5557-7956F23876FD}"/>
          </ac:grpSpMkLst>
        </pc:grpChg>
        <pc:graphicFrameChg chg="mod modGraphic">
          <ac:chgData name="Geneviève Dionne" userId="1bf12c5f-dd36-4866-a757-1291222062d9" providerId="ADAL" clId="{B49B63AE-01DF-4409-9F1F-79962075556F}" dt="2024-06-03T17:27:45.441" v="1272" actId="1036"/>
          <ac:graphicFrameMkLst>
            <pc:docMk/>
            <pc:sldMk cId="592064246" sldId="5655"/>
            <ac:graphicFrameMk id="26" creationId="{A69A5F07-B963-AB3C-4EE4-AF3C1E11CB21}"/>
          </ac:graphicFrameMkLst>
        </pc:graphicFrameChg>
        <pc:picChg chg="mod">
          <ac:chgData name="Geneviève Dionne" userId="1bf12c5f-dd36-4866-a757-1291222062d9" providerId="ADAL" clId="{B49B63AE-01DF-4409-9F1F-79962075556F}" dt="2024-06-03T17:27:40.166" v="1262" actId="1036"/>
          <ac:picMkLst>
            <pc:docMk/>
            <pc:sldMk cId="592064246" sldId="5655"/>
            <ac:picMk id="16" creationId="{D219DD16-ABBB-65B9-760F-F13A9B77EA8C}"/>
          </ac:picMkLst>
        </pc:picChg>
        <pc:picChg chg="add mod ord modCrop">
          <ac:chgData name="Geneviève Dionne" userId="1bf12c5f-dd36-4866-a757-1291222062d9" providerId="ADAL" clId="{B49B63AE-01DF-4409-9F1F-79962075556F}" dt="2024-06-03T17:27:47.170" v="1280" actId="1036"/>
          <ac:picMkLst>
            <pc:docMk/>
            <pc:sldMk cId="592064246" sldId="5655"/>
            <ac:picMk id="29" creationId="{CCA9D765-0E4B-E631-3943-1D55BB5DBC1C}"/>
          </ac:picMkLst>
        </pc:picChg>
        <pc:picChg chg="mod">
          <ac:chgData name="Geneviève Dionne" userId="1bf12c5f-dd36-4866-a757-1291222062d9" providerId="ADAL" clId="{B49B63AE-01DF-4409-9F1F-79962075556F}" dt="2024-06-03T17:27:40.166" v="1262" actId="1036"/>
          <ac:picMkLst>
            <pc:docMk/>
            <pc:sldMk cId="592064246" sldId="5655"/>
            <ac:picMk id="1033" creationId="{7DD36463-0468-C4BD-95D3-85219E79E050}"/>
          </ac:picMkLst>
        </pc:picChg>
      </pc:sldChg>
      <pc:sldChg chg="add">
        <pc:chgData name="Geneviève Dionne" userId="1bf12c5f-dd36-4866-a757-1291222062d9" providerId="ADAL" clId="{B49B63AE-01DF-4409-9F1F-79962075556F}" dt="2024-05-29T19:21:35.818" v="118"/>
        <pc:sldMkLst>
          <pc:docMk/>
          <pc:sldMk cId="3588115352" sldId="5659"/>
        </pc:sldMkLst>
      </pc:sldChg>
      <pc:sldChg chg="modSp add del mod ord">
        <pc:chgData name="Geneviève Dionne" userId="1bf12c5f-dd36-4866-a757-1291222062d9" providerId="ADAL" clId="{B49B63AE-01DF-4409-9F1F-79962075556F}" dt="2024-05-29T19:34:00.937" v="309" actId="47"/>
        <pc:sldMkLst>
          <pc:docMk/>
          <pc:sldMk cId="3575252406" sldId="5661"/>
        </pc:sldMkLst>
        <pc:spChg chg="mod">
          <ac:chgData name="Geneviève Dionne" userId="1bf12c5f-dd36-4866-a757-1291222062d9" providerId="ADAL" clId="{B49B63AE-01DF-4409-9F1F-79962075556F}" dt="2024-05-29T19:33:13.889" v="307" actId="14100"/>
          <ac:spMkLst>
            <pc:docMk/>
            <pc:sldMk cId="3575252406" sldId="5661"/>
            <ac:spMk id="5" creationId="{184A35A6-4F70-CF06-4745-54D048102A92}"/>
          </ac:spMkLst>
        </pc:spChg>
        <pc:spChg chg="mod">
          <ac:chgData name="Geneviève Dionne" userId="1bf12c5f-dd36-4866-a757-1291222062d9" providerId="ADAL" clId="{B49B63AE-01DF-4409-9F1F-79962075556F}" dt="2024-05-29T19:32:53.285" v="254" actId="20577"/>
          <ac:spMkLst>
            <pc:docMk/>
            <pc:sldMk cId="3575252406" sldId="5661"/>
            <ac:spMk id="10" creationId="{B1F824ED-2111-CDD1-A2F3-CC8D333881F8}"/>
          </ac:spMkLst>
        </pc:spChg>
      </pc:sldChg>
      <pc:sldChg chg="add">
        <pc:chgData name="Geneviève Dionne" userId="1bf12c5f-dd36-4866-a757-1291222062d9" providerId="ADAL" clId="{B49B63AE-01DF-4409-9F1F-79962075556F}" dt="2024-05-29T19:21:35.818" v="118"/>
        <pc:sldMkLst>
          <pc:docMk/>
          <pc:sldMk cId="1444722580" sldId="5674"/>
        </pc:sldMkLst>
      </pc:sldChg>
      <pc:sldChg chg="add ord">
        <pc:chgData name="Geneviève Dionne" userId="1bf12c5f-dd36-4866-a757-1291222062d9" providerId="ADAL" clId="{B49B63AE-01DF-4409-9F1F-79962075556F}" dt="2024-06-03T17:16:24.259" v="908"/>
        <pc:sldMkLst>
          <pc:docMk/>
          <pc:sldMk cId="448277535" sldId="5677"/>
        </pc:sldMkLst>
      </pc:sldChg>
      <pc:sldChg chg="add del">
        <pc:chgData name="Geneviève Dionne" userId="1bf12c5f-dd36-4866-a757-1291222062d9" providerId="ADAL" clId="{B49B63AE-01DF-4409-9F1F-79962075556F}" dt="2024-05-29T19:23:56.615" v="132"/>
        <pc:sldMkLst>
          <pc:docMk/>
          <pc:sldMk cId="1974597930" sldId="5678"/>
        </pc:sldMkLst>
      </pc:sldChg>
      <pc:sldChg chg="add del">
        <pc:chgData name="Geneviève Dionne" userId="1bf12c5f-dd36-4866-a757-1291222062d9" providerId="ADAL" clId="{B49B63AE-01DF-4409-9F1F-79962075556F}" dt="2024-05-29T19:23:56.615" v="132"/>
        <pc:sldMkLst>
          <pc:docMk/>
          <pc:sldMk cId="3292881525" sldId="5680"/>
        </pc:sldMkLst>
      </pc:sldChg>
      <pc:sldChg chg="add del">
        <pc:chgData name="Geneviève Dionne" userId="1bf12c5f-dd36-4866-a757-1291222062d9" providerId="ADAL" clId="{B49B63AE-01DF-4409-9F1F-79962075556F}" dt="2024-05-29T19:39:47.757" v="326"/>
        <pc:sldMkLst>
          <pc:docMk/>
          <pc:sldMk cId="4007843777" sldId="5688"/>
        </pc:sldMkLst>
      </pc:sldChg>
      <pc:sldChg chg="modSp add del mod">
        <pc:chgData name="Geneviève Dionne" userId="1bf12c5f-dd36-4866-a757-1291222062d9" providerId="ADAL" clId="{B49B63AE-01DF-4409-9F1F-79962075556F}" dt="2024-05-31T11:56:05.559" v="594" actId="207"/>
        <pc:sldMkLst>
          <pc:docMk/>
          <pc:sldMk cId="3271972674" sldId="5691"/>
        </pc:sldMkLst>
        <pc:spChg chg="mod">
          <ac:chgData name="Geneviève Dionne" userId="1bf12c5f-dd36-4866-a757-1291222062d9" providerId="ADAL" clId="{B49B63AE-01DF-4409-9F1F-79962075556F}" dt="2024-05-31T11:55:59.838" v="593" actId="207"/>
          <ac:spMkLst>
            <pc:docMk/>
            <pc:sldMk cId="3271972674" sldId="5691"/>
            <ac:spMk id="2" creationId="{3C79F931-091C-84B8-06A6-DDEE2FF6644E}"/>
          </ac:spMkLst>
        </pc:spChg>
        <pc:spChg chg="mod">
          <ac:chgData name="Geneviève Dionne" userId="1bf12c5f-dd36-4866-a757-1291222062d9" providerId="ADAL" clId="{B49B63AE-01DF-4409-9F1F-79962075556F}" dt="2024-05-31T11:56:05.559" v="594" actId="207"/>
          <ac:spMkLst>
            <pc:docMk/>
            <pc:sldMk cId="3271972674" sldId="5691"/>
            <ac:spMk id="4" creationId="{E6603BF7-35D2-6862-F584-285629A921BF}"/>
          </ac:spMkLst>
        </pc:spChg>
      </pc:sldChg>
      <pc:sldChg chg="add del">
        <pc:chgData name="Geneviève Dionne" userId="1bf12c5f-dd36-4866-a757-1291222062d9" providerId="ADAL" clId="{B49B63AE-01DF-4409-9F1F-79962075556F}" dt="2024-05-29T19:23:56.615" v="132"/>
        <pc:sldMkLst>
          <pc:docMk/>
          <pc:sldMk cId="708134845" sldId="5692"/>
        </pc:sldMkLst>
      </pc:sldChg>
      <pc:sldChg chg="add del">
        <pc:chgData name="Geneviève Dionne" userId="1bf12c5f-dd36-4866-a757-1291222062d9" providerId="ADAL" clId="{B49B63AE-01DF-4409-9F1F-79962075556F}" dt="2024-05-29T19:23:56.615" v="132"/>
        <pc:sldMkLst>
          <pc:docMk/>
          <pc:sldMk cId="3144202776" sldId="5693"/>
        </pc:sldMkLst>
      </pc:sldChg>
      <pc:sldChg chg="add del">
        <pc:chgData name="Geneviève Dionne" userId="1bf12c5f-dd36-4866-a757-1291222062d9" providerId="ADAL" clId="{B49B63AE-01DF-4409-9F1F-79962075556F}" dt="2024-06-03T17:18:56.223" v="917" actId="2696"/>
        <pc:sldMkLst>
          <pc:docMk/>
          <pc:sldMk cId="349427510" sldId="5694"/>
        </pc:sldMkLst>
      </pc:sldChg>
      <pc:sldChg chg="add">
        <pc:chgData name="Geneviève Dionne" userId="1bf12c5f-dd36-4866-a757-1291222062d9" providerId="ADAL" clId="{B49B63AE-01DF-4409-9F1F-79962075556F}" dt="2024-06-03T17:19:00.704" v="918"/>
        <pc:sldMkLst>
          <pc:docMk/>
          <pc:sldMk cId="2192499299" sldId="5694"/>
        </pc:sldMkLst>
      </pc:sldChg>
      <pc:sldChg chg="add del">
        <pc:chgData name="Geneviève Dionne" userId="1bf12c5f-dd36-4866-a757-1291222062d9" providerId="ADAL" clId="{B49B63AE-01DF-4409-9F1F-79962075556F}" dt="2024-05-29T19:23:56.615" v="132"/>
        <pc:sldMkLst>
          <pc:docMk/>
          <pc:sldMk cId="2081892236" sldId="5695"/>
        </pc:sldMkLst>
      </pc:sldChg>
      <pc:sldChg chg="add del">
        <pc:chgData name="Geneviève Dionne" userId="1bf12c5f-dd36-4866-a757-1291222062d9" providerId="ADAL" clId="{B49B63AE-01DF-4409-9F1F-79962075556F}" dt="2024-05-29T19:23:56.615" v="132"/>
        <pc:sldMkLst>
          <pc:docMk/>
          <pc:sldMk cId="1763623622" sldId="5696"/>
        </pc:sldMkLst>
      </pc:sldChg>
      <pc:sldChg chg="add del">
        <pc:chgData name="Geneviève Dionne" userId="1bf12c5f-dd36-4866-a757-1291222062d9" providerId="ADAL" clId="{B49B63AE-01DF-4409-9F1F-79962075556F}" dt="2024-05-29T19:38:03.724" v="317"/>
        <pc:sldMkLst>
          <pc:docMk/>
          <pc:sldMk cId="2237683029" sldId="5697"/>
        </pc:sldMkLst>
      </pc:sldChg>
      <pc:sldChg chg="add del">
        <pc:chgData name="Geneviève Dionne" userId="1bf12c5f-dd36-4866-a757-1291222062d9" providerId="ADAL" clId="{B49B63AE-01DF-4409-9F1F-79962075556F}" dt="2024-05-29T19:40:45.275" v="330"/>
        <pc:sldMkLst>
          <pc:docMk/>
          <pc:sldMk cId="761154757" sldId="5699"/>
        </pc:sldMkLst>
      </pc:sldChg>
      <pc:sldChg chg="add">
        <pc:chgData name="Geneviève Dionne" userId="1bf12c5f-dd36-4866-a757-1291222062d9" providerId="ADAL" clId="{B49B63AE-01DF-4409-9F1F-79962075556F}" dt="2024-06-03T17:19:00.704" v="918"/>
        <pc:sldMkLst>
          <pc:docMk/>
          <pc:sldMk cId="268800967" sldId="5702"/>
        </pc:sldMkLst>
      </pc:sldChg>
      <pc:sldChg chg="add del">
        <pc:chgData name="Geneviève Dionne" userId="1bf12c5f-dd36-4866-a757-1291222062d9" providerId="ADAL" clId="{B49B63AE-01DF-4409-9F1F-79962075556F}" dt="2024-06-03T17:18:56.223" v="917" actId="2696"/>
        <pc:sldMkLst>
          <pc:docMk/>
          <pc:sldMk cId="4243965997" sldId="5702"/>
        </pc:sldMkLst>
      </pc:sldChg>
      <pc:sldChg chg="add del">
        <pc:chgData name="Geneviève Dionne" userId="1bf12c5f-dd36-4866-a757-1291222062d9" providerId="ADAL" clId="{B49B63AE-01DF-4409-9F1F-79962075556F}" dt="2024-05-29T19:23:56.615" v="132"/>
        <pc:sldMkLst>
          <pc:docMk/>
          <pc:sldMk cId="397915549" sldId="5703"/>
        </pc:sldMkLst>
      </pc:sldChg>
      <pc:sldChg chg="modSp add mod ord modAnim">
        <pc:chgData name="Geneviève Dionne" userId="1bf12c5f-dd36-4866-a757-1291222062d9" providerId="ADAL" clId="{B49B63AE-01DF-4409-9F1F-79962075556F}" dt="2024-06-03T17:25:16.923" v="1185"/>
        <pc:sldMkLst>
          <pc:docMk/>
          <pc:sldMk cId="1055666848" sldId="5714"/>
        </pc:sldMkLst>
        <pc:spChg chg="mod">
          <ac:chgData name="Geneviève Dionne" userId="1bf12c5f-dd36-4866-a757-1291222062d9" providerId="ADAL" clId="{B49B63AE-01DF-4409-9F1F-79962075556F}" dt="2024-06-03T14:52:54.660" v="728" actId="108"/>
          <ac:spMkLst>
            <pc:docMk/>
            <pc:sldMk cId="1055666848" sldId="5714"/>
            <ac:spMk id="15" creationId="{A0073D93-8D49-196B-DC03-01A350EB5666}"/>
          </ac:spMkLst>
        </pc:spChg>
        <pc:spChg chg="mod">
          <ac:chgData name="Geneviève Dionne" userId="1bf12c5f-dd36-4866-a757-1291222062d9" providerId="ADAL" clId="{B49B63AE-01DF-4409-9F1F-79962075556F}" dt="2024-06-03T17:25:13.094" v="1184" actId="1076"/>
          <ac:spMkLst>
            <pc:docMk/>
            <pc:sldMk cId="1055666848" sldId="5714"/>
            <ac:spMk id="25" creationId="{A308D5EB-CEA9-36F4-EB81-1753D9522C20}"/>
          </ac:spMkLst>
        </pc:spChg>
      </pc:sldChg>
      <pc:sldChg chg="add del">
        <pc:chgData name="Geneviève Dionne" userId="1bf12c5f-dd36-4866-a757-1291222062d9" providerId="ADAL" clId="{B49B63AE-01DF-4409-9F1F-79962075556F}" dt="2024-05-29T19:40:45.275" v="330"/>
        <pc:sldMkLst>
          <pc:docMk/>
          <pc:sldMk cId="3695491409" sldId="5732"/>
        </pc:sldMkLst>
      </pc:sldChg>
      <pc:sldChg chg="add del">
        <pc:chgData name="Geneviève Dionne" userId="1bf12c5f-dd36-4866-a757-1291222062d9" providerId="ADAL" clId="{B49B63AE-01DF-4409-9F1F-79962075556F}" dt="2024-05-29T19:37:27.718" v="314"/>
        <pc:sldMkLst>
          <pc:docMk/>
          <pc:sldMk cId="3486558160" sldId="5737"/>
        </pc:sldMkLst>
      </pc:sldChg>
      <pc:sldChg chg="add del">
        <pc:chgData name="Geneviève Dionne" userId="1bf12c5f-dd36-4866-a757-1291222062d9" providerId="ADAL" clId="{B49B63AE-01DF-4409-9F1F-79962075556F}" dt="2024-05-29T19:37:27.718" v="314"/>
        <pc:sldMkLst>
          <pc:docMk/>
          <pc:sldMk cId="2511147689" sldId="5738"/>
        </pc:sldMkLst>
      </pc:sldChg>
      <pc:sldChg chg="add del">
        <pc:chgData name="Geneviève Dionne" userId="1bf12c5f-dd36-4866-a757-1291222062d9" providerId="ADAL" clId="{B49B63AE-01DF-4409-9F1F-79962075556F}" dt="2024-05-29T19:37:27.718" v="314"/>
        <pc:sldMkLst>
          <pc:docMk/>
          <pc:sldMk cId="1911280540" sldId="5739"/>
        </pc:sldMkLst>
      </pc:sldChg>
      <pc:sldChg chg="add del">
        <pc:chgData name="Geneviève Dionne" userId="1bf12c5f-dd36-4866-a757-1291222062d9" providerId="ADAL" clId="{B49B63AE-01DF-4409-9F1F-79962075556F}" dt="2024-05-29T19:37:56.241" v="316"/>
        <pc:sldMkLst>
          <pc:docMk/>
          <pc:sldMk cId="2629260017" sldId="5740"/>
        </pc:sldMkLst>
      </pc:sldChg>
      <pc:sldChg chg="addSp delSp modSp add del mod">
        <pc:chgData name="Geneviève Dionne" userId="1bf12c5f-dd36-4866-a757-1291222062d9" providerId="ADAL" clId="{B49B63AE-01DF-4409-9F1F-79962075556F}" dt="2024-06-03T17:27:58.415" v="1282" actId="14100"/>
        <pc:sldMkLst>
          <pc:docMk/>
          <pc:sldMk cId="3700261618" sldId="5740"/>
        </pc:sldMkLst>
        <pc:spChg chg="del">
          <ac:chgData name="Geneviève Dionne" userId="1bf12c5f-dd36-4866-a757-1291222062d9" providerId="ADAL" clId="{B49B63AE-01DF-4409-9F1F-79962075556F}" dt="2024-05-29T19:45:45.204" v="358" actId="478"/>
          <ac:spMkLst>
            <pc:docMk/>
            <pc:sldMk cId="3700261618" sldId="5740"/>
            <ac:spMk id="14" creationId="{4DC85034-1F33-5D8D-0BA7-62D46A02C6F7}"/>
          </ac:spMkLst>
        </pc:spChg>
        <pc:spChg chg="del">
          <ac:chgData name="Geneviève Dionne" userId="1bf12c5f-dd36-4866-a757-1291222062d9" providerId="ADAL" clId="{B49B63AE-01DF-4409-9F1F-79962075556F}" dt="2024-05-29T19:45:45.204" v="358" actId="478"/>
          <ac:spMkLst>
            <pc:docMk/>
            <pc:sldMk cId="3700261618" sldId="5740"/>
            <ac:spMk id="21" creationId="{E5BC3675-97C9-3500-0F36-28F0AA2FE379}"/>
          </ac:spMkLst>
        </pc:spChg>
        <pc:spChg chg="add mod">
          <ac:chgData name="Geneviève Dionne" userId="1bf12c5f-dd36-4866-a757-1291222062d9" providerId="ADAL" clId="{B49B63AE-01DF-4409-9F1F-79962075556F}" dt="2024-06-03T17:27:58.415" v="1282" actId="14100"/>
          <ac:spMkLst>
            <pc:docMk/>
            <pc:sldMk cId="3700261618" sldId="5740"/>
            <ac:spMk id="25" creationId="{05397090-C566-A30E-1272-68F5B0917C91}"/>
          </ac:spMkLst>
        </pc:spChg>
        <pc:spChg chg="add mod">
          <ac:chgData name="Geneviève Dionne" userId="1bf12c5f-dd36-4866-a757-1291222062d9" providerId="ADAL" clId="{B49B63AE-01DF-4409-9F1F-79962075556F}" dt="2024-06-03T17:26:48.734" v="1245" actId="1076"/>
          <ac:spMkLst>
            <pc:docMk/>
            <pc:sldMk cId="3700261618" sldId="5740"/>
            <ac:spMk id="28" creationId="{5A73721D-48F1-1EE9-1C07-B76CA23D6B0B}"/>
          </ac:spMkLst>
        </pc:spChg>
        <pc:spChg chg="del">
          <ac:chgData name="Geneviève Dionne" userId="1bf12c5f-dd36-4866-a757-1291222062d9" providerId="ADAL" clId="{B49B63AE-01DF-4409-9F1F-79962075556F}" dt="2024-05-29T19:45:45.204" v="358" actId="478"/>
          <ac:spMkLst>
            <pc:docMk/>
            <pc:sldMk cId="3700261618" sldId="5740"/>
            <ac:spMk id="1032" creationId="{502C86ED-8690-BC95-003A-58318823634A}"/>
          </ac:spMkLst>
        </pc:spChg>
        <pc:spChg chg="del mod">
          <ac:chgData name="Geneviève Dionne" userId="1bf12c5f-dd36-4866-a757-1291222062d9" providerId="ADAL" clId="{B49B63AE-01DF-4409-9F1F-79962075556F}" dt="2024-05-31T11:50:12.579" v="523" actId="478"/>
          <ac:spMkLst>
            <pc:docMk/>
            <pc:sldMk cId="3700261618" sldId="5740"/>
            <ac:spMk id="1041" creationId="{5423B351-B6E8-33BC-7AAB-887170B78D07}"/>
          </ac:spMkLst>
        </pc:spChg>
        <pc:grpChg chg="del">
          <ac:chgData name="Geneviève Dionne" userId="1bf12c5f-dd36-4866-a757-1291222062d9" providerId="ADAL" clId="{B49B63AE-01DF-4409-9F1F-79962075556F}" dt="2024-05-29T19:45:45.204" v="358" actId="478"/>
          <ac:grpSpMkLst>
            <pc:docMk/>
            <pc:sldMk cId="3700261618" sldId="5740"/>
            <ac:grpSpMk id="2" creationId="{51113054-EA2F-2E98-8C89-4F9D6050FC80}"/>
          </ac:grpSpMkLst>
        </pc:grpChg>
        <pc:grpChg chg="del">
          <ac:chgData name="Geneviève Dionne" userId="1bf12c5f-dd36-4866-a757-1291222062d9" providerId="ADAL" clId="{B49B63AE-01DF-4409-9F1F-79962075556F}" dt="2024-05-29T19:45:45.204" v="358" actId="478"/>
          <ac:grpSpMkLst>
            <pc:docMk/>
            <pc:sldMk cId="3700261618" sldId="5740"/>
            <ac:grpSpMk id="30" creationId="{356F3B3D-343B-D620-D553-D243FDDE547E}"/>
          </ac:grpSpMkLst>
        </pc:grpChg>
        <pc:grpChg chg="del">
          <ac:chgData name="Geneviève Dionne" userId="1bf12c5f-dd36-4866-a757-1291222062d9" providerId="ADAL" clId="{B49B63AE-01DF-4409-9F1F-79962075556F}" dt="2024-05-29T19:45:45.204" v="358" actId="478"/>
          <ac:grpSpMkLst>
            <pc:docMk/>
            <pc:sldMk cId="3700261618" sldId="5740"/>
            <ac:grpSpMk id="1101" creationId="{42C349A0-1AF3-5429-5557-7956F23876FD}"/>
          </ac:grpSpMkLst>
        </pc:grpChg>
        <pc:graphicFrameChg chg="del">
          <ac:chgData name="Geneviève Dionne" userId="1bf12c5f-dd36-4866-a757-1291222062d9" providerId="ADAL" clId="{B49B63AE-01DF-4409-9F1F-79962075556F}" dt="2024-05-29T19:45:45.204" v="358" actId="478"/>
          <ac:graphicFrameMkLst>
            <pc:docMk/>
            <pc:sldMk cId="3700261618" sldId="5740"/>
            <ac:graphicFrameMk id="26" creationId="{A69A5F07-B963-AB3C-4EE4-AF3C1E11CB21}"/>
          </ac:graphicFrameMkLst>
        </pc:graphicFrameChg>
        <pc:picChg chg="del">
          <ac:chgData name="Geneviève Dionne" userId="1bf12c5f-dd36-4866-a757-1291222062d9" providerId="ADAL" clId="{B49B63AE-01DF-4409-9F1F-79962075556F}" dt="2024-05-29T19:45:48.064" v="359" actId="478"/>
          <ac:picMkLst>
            <pc:docMk/>
            <pc:sldMk cId="3700261618" sldId="5740"/>
            <ac:picMk id="16" creationId="{D219DD16-ABBB-65B9-760F-F13A9B77EA8C}"/>
          </ac:picMkLst>
        </pc:picChg>
        <pc:picChg chg="add mod">
          <ac:chgData name="Geneviève Dionne" userId="1bf12c5f-dd36-4866-a757-1291222062d9" providerId="ADAL" clId="{B49B63AE-01DF-4409-9F1F-79962075556F}" dt="2024-05-31T11:50:12.998" v="524"/>
          <ac:picMkLst>
            <pc:docMk/>
            <pc:sldMk cId="3700261618" sldId="5740"/>
            <ac:picMk id="27" creationId="{195DE983-BCC5-ABD5-99E4-532CEAA2AC06}"/>
          </ac:picMkLst>
        </pc:picChg>
        <pc:picChg chg="del">
          <ac:chgData name="Geneviève Dionne" userId="1bf12c5f-dd36-4866-a757-1291222062d9" providerId="ADAL" clId="{B49B63AE-01DF-4409-9F1F-79962075556F}" dt="2024-05-29T19:45:48.064" v="359" actId="478"/>
          <ac:picMkLst>
            <pc:docMk/>
            <pc:sldMk cId="3700261618" sldId="5740"/>
            <ac:picMk id="1033" creationId="{7DD36463-0468-C4BD-95D3-85219E79E050}"/>
          </ac:picMkLst>
        </pc:picChg>
      </pc:sldChg>
      <pc:sldChg chg="addSp delSp modSp add mod">
        <pc:chgData name="Geneviève Dionne" userId="1bf12c5f-dd36-4866-a757-1291222062d9" providerId="ADAL" clId="{B49B63AE-01DF-4409-9F1F-79962075556F}" dt="2024-06-03T12:32:30.026" v="614"/>
        <pc:sldMkLst>
          <pc:docMk/>
          <pc:sldMk cId="381285035" sldId="5741"/>
        </pc:sldMkLst>
        <pc:grpChg chg="del mod">
          <ac:chgData name="Geneviève Dionne" userId="1bf12c5f-dd36-4866-a757-1291222062d9" providerId="ADAL" clId="{B49B63AE-01DF-4409-9F1F-79962075556F}" dt="2024-05-30T13:11:30.325" v="399" actId="478"/>
          <ac:grpSpMkLst>
            <pc:docMk/>
            <pc:sldMk cId="381285035" sldId="5741"/>
            <ac:grpSpMk id="30" creationId="{06367845-F6EE-AAAF-0EE7-366D0C6C1412}"/>
          </ac:grpSpMkLst>
        </pc:grpChg>
        <pc:picChg chg="add mod">
          <ac:chgData name="Geneviève Dionne" userId="1bf12c5f-dd36-4866-a757-1291222062d9" providerId="ADAL" clId="{B49B63AE-01DF-4409-9F1F-79962075556F}" dt="2024-06-03T12:32:28.233" v="613"/>
          <ac:picMkLst>
            <pc:docMk/>
            <pc:sldMk cId="381285035" sldId="5741"/>
            <ac:picMk id="2" creationId="{0FAE3E39-253B-F06E-A73D-FDB2219B6DB7}"/>
          </ac:picMkLst>
        </pc:picChg>
        <pc:picChg chg="add mod">
          <ac:chgData name="Geneviève Dionne" userId="1bf12c5f-dd36-4866-a757-1291222062d9" providerId="ADAL" clId="{B49B63AE-01DF-4409-9F1F-79962075556F}" dt="2024-06-03T12:32:30.026" v="614"/>
          <ac:picMkLst>
            <pc:docMk/>
            <pc:sldMk cId="381285035" sldId="5741"/>
            <ac:picMk id="3" creationId="{AE9DEE92-7942-0FB2-7670-E2515632FD10}"/>
          </ac:picMkLst>
        </pc:picChg>
        <pc:picChg chg="del mod">
          <ac:chgData name="Geneviève Dionne" userId="1bf12c5f-dd36-4866-a757-1291222062d9" providerId="ADAL" clId="{B49B63AE-01DF-4409-9F1F-79962075556F}" dt="2024-05-30T13:12:13.104" v="409" actId="478"/>
          <ac:picMkLst>
            <pc:docMk/>
            <pc:sldMk cId="381285035" sldId="5741"/>
            <ac:picMk id="15" creationId="{D73F7662-24D4-0943-D66C-24AC1758D9FA}"/>
          </ac:picMkLst>
        </pc:picChg>
        <pc:picChg chg="del mod">
          <ac:chgData name="Geneviève Dionne" userId="1bf12c5f-dd36-4866-a757-1291222062d9" providerId="ADAL" clId="{B49B63AE-01DF-4409-9F1F-79962075556F}" dt="2024-05-30T13:11:30.325" v="399" actId="478"/>
          <ac:picMkLst>
            <pc:docMk/>
            <pc:sldMk cId="381285035" sldId="5741"/>
            <ac:picMk id="24" creationId="{13E04B51-23CB-FEC8-2D25-F18F2EDDEA04}"/>
          </ac:picMkLst>
        </pc:picChg>
        <pc:picChg chg="del mod">
          <ac:chgData name="Geneviève Dionne" userId="1bf12c5f-dd36-4866-a757-1291222062d9" providerId="ADAL" clId="{B49B63AE-01DF-4409-9F1F-79962075556F}" dt="2024-05-30T13:11:30.325" v="399" actId="478"/>
          <ac:picMkLst>
            <pc:docMk/>
            <pc:sldMk cId="381285035" sldId="5741"/>
            <ac:picMk id="42" creationId="{3311349B-287C-BD86-1817-D27034BB7F3A}"/>
          </ac:picMkLst>
        </pc:picChg>
        <pc:picChg chg="del mod">
          <ac:chgData name="Geneviève Dionne" userId="1bf12c5f-dd36-4866-a757-1291222062d9" providerId="ADAL" clId="{B49B63AE-01DF-4409-9F1F-79962075556F}" dt="2024-05-30T13:11:30.325" v="399" actId="478"/>
          <ac:picMkLst>
            <pc:docMk/>
            <pc:sldMk cId="381285035" sldId="5741"/>
            <ac:picMk id="45" creationId="{EAC37C62-642B-CAE9-00D1-6154F5DE0022}"/>
          </ac:picMkLst>
        </pc:picChg>
        <pc:picChg chg="del mod">
          <ac:chgData name="Geneviève Dionne" userId="1bf12c5f-dd36-4866-a757-1291222062d9" providerId="ADAL" clId="{B49B63AE-01DF-4409-9F1F-79962075556F}" dt="2024-05-30T13:11:30.325" v="399" actId="478"/>
          <ac:picMkLst>
            <pc:docMk/>
            <pc:sldMk cId="381285035" sldId="5741"/>
            <ac:picMk id="47" creationId="{32D49C35-82A8-D20D-098C-8C2C5A866D0C}"/>
          </ac:picMkLst>
        </pc:picChg>
        <pc:picChg chg="del mod">
          <ac:chgData name="Geneviève Dionne" userId="1bf12c5f-dd36-4866-a757-1291222062d9" providerId="ADAL" clId="{B49B63AE-01DF-4409-9F1F-79962075556F}" dt="2024-05-30T13:11:30.325" v="399" actId="478"/>
          <ac:picMkLst>
            <pc:docMk/>
            <pc:sldMk cId="381285035" sldId="5741"/>
            <ac:picMk id="50" creationId="{4751A992-D979-5C55-DEFA-ABC458BC07A9}"/>
          </ac:picMkLst>
        </pc:picChg>
        <pc:picChg chg="mod">
          <ac:chgData name="Geneviève Dionne" userId="1bf12c5f-dd36-4866-a757-1291222062d9" providerId="ADAL" clId="{B49B63AE-01DF-4409-9F1F-79962075556F}" dt="2024-05-30T13:12:33.450" v="417" actId="1076"/>
          <ac:picMkLst>
            <pc:docMk/>
            <pc:sldMk cId="381285035" sldId="5741"/>
            <ac:picMk id="52" creationId="{2E73EBA4-C1C4-7B80-38B8-6F18655AE8B1}"/>
          </ac:picMkLst>
        </pc:picChg>
        <pc:picChg chg="mod modCrop">
          <ac:chgData name="Geneviève Dionne" userId="1bf12c5f-dd36-4866-a757-1291222062d9" providerId="ADAL" clId="{B49B63AE-01DF-4409-9F1F-79962075556F}" dt="2024-05-30T13:12:28.917" v="416" actId="1076"/>
          <ac:picMkLst>
            <pc:docMk/>
            <pc:sldMk cId="381285035" sldId="5741"/>
            <ac:picMk id="55" creationId="{E25378C7-D3F9-5EC3-FF83-4CEC0E96AE09}"/>
          </ac:picMkLst>
        </pc:picChg>
      </pc:sldChg>
      <pc:sldChg chg="add del">
        <pc:chgData name="Geneviève Dionne" userId="1bf12c5f-dd36-4866-a757-1291222062d9" providerId="ADAL" clId="{B49B63AE-01DF-4409-9F1F-79962075556F}" dt="2024-05-29T19:37:56.241" v="316"/>
        <pc:sldMkLst>
          <pc:docMk/>
          <pc:sldMk cId="4032081665" sldId="5741"/>
        </pc:sldMkLst>
      </pc:sldChg>
      <pc:sldChg chg="addSp delSp modSp add mod">
        <pc:chgData name="Geneviève Dionne" userId="1bf12c5f-dd36-4866-a757-1291222062d9" providerId="ADAL" clId="{B49B63AE-01DF-4409-9F1F-79962075556F}" dt="2024-06-03T12:32:34.386" v="616"/>
        <pc:sldMkLst>
          <pc:docMk/>
          <pc:sldMk cId="787773623" sldId="5742"/>
        </pc:sldMkLst>
        <pc:picChg chg="add del mod">
          <ac:chgData name="Geneviève Dionne" userId="1bf12c5f-dd36-4866-a757-1291222062d9" providerId="ADAL" clId="{B49B63AE-01DF-4409-9F1F-79962075556F}" dt="2024-05-30T13:14:43.199" v="463" actId="21"/>
          <ac:picMkLst>
            <pc:docMk/>
            <pc:sldMk cId="787773623" sldId="5742"/>
            <ac:picMk id="2" creationId="{429ABB28-B3C8-7E9B-60C4-740561EFCB0C}"/>
          </ac:picMkLst>
        </pc:picChg>
        <pc:picChg chg="add mod">
          <ac:chgData name="Geneviève Dionne" userId="1bf12c5f-dd36-4866-a757-1291222062d9" providerId="ADAL" clId="{B49B63AE-01DF-4409-9F1F-79962075556F}" dt="2024-06-03T12:32:34.386" v="616"/>
          <ac:picMkLst>
            <pc:docMk/>
            <pc:sldMk cId="787773623" sldId="5742"/>
            <ac:picMk id="2" creationId="{EFFBA739-1298-D453-2B17-6D62BC099D2B}"/>
          </ac:picMkLst>
        </pc:picChg>
        <pc:picChg chg="del">
          <ac:chgData name="Geneviève Dionne" userId="1bf12c5f-dd36-4866-a757-1291222062d9" providerId="ADAL" clId="{B49B63AE-01DF-4409-9F1F-79962075556F}" dt="2024-05-30T13:13:11.934" v="430" actId="478"/>
          <ac:picMkLst>
            <pc:docMk/>
            <pc:sldMk cId="787773623" sldId="5742"/>
            <ac:picMk id="3" creationId="{CF6273CF-B577-BBBD-2E07-7BF19577F6D7}"/>
          </ac:picMkLst>
        </pc:picChg>
        <pc:picChg chg="del">
          <ac:chgData name="Geneviève Dionne" userId="1bf12c5f-dd36-4866-a757-1291222062d9" providerId="ADAL" clId="{B49B63AE-01DF-4409-9F1F-79962075556F}" dt="2024-05-30T13:13:12.610" v="431" actId="478"/>
          <ac:picMkLst>
            <pc:docMk/>
            <pc:sldMk cId="787773623" sldId="5742"/>
            <ac:picMk id="5" creationId="{D75E64CC-C6A6-1FEF-9175-25ED24F51B7F}"/>
          </ac:picMkLst>
        </pc:picChg>
        <pc:picChg chg="del">
          <ac:chgData name="Geneviève Dionne" userId="1bf12c5f-dd36-4866-a757-1291222062d9" providerId="ADAL" clId="{B49B63AE-01DF-4409-9F1F-79962075556F}" dt="2024-05-30T13:13:14.788" v="432" actId="478"/>
          <ac:picMkLst>
            <pc:docMk/>
            <pc:sldMk cId="787773623" sldId="5742"/>
            <ac:picMk id="7" creationId="{429ABB28-B3C8-7E9B-60C4-740561EFCB0C}"/>
          </ac:picMkLst>
        </pc:picChg>
        <pc:picChg chg="del">
          <ac:chgData name="Geneviève Dionne" userId="1bf12c5f-dd36-4866-a757-1291222062d9" providerId="ADAL" clId="{B49B63AE-01DF-4409-9F1F-79962075556F}" dt="2024-05-30T13:13:15.416" v="433" actId="478"/>
          <ac:picMkLst>
            <pc:docMk/>
            <pc:sldMk cId="787773623" sldId="5742"/>
            <ac:picMk id="9" creationId="{8683685D-5802-C5DC-14D0-3EF4963BB5AF}"/>
          </ac:picMkLst>
        </pc:picChg>
        <pc:picChg chg="mod">
          <ac:chgData name="Geneviève Dionne" userId="1bf12c5f-dd36-4866-a757-1291222062d9" providerId="ADAL" clId="{B49B63AE-01DF-4409-9F1F-79962075556F}" dt="2024-05-30T13:13:37.970" v="441" actId="1076"/>
          <ac:picMkLst>
            <pc:docMk/>
            <pc:sldMk cId="787773623" sldId="5742"/>
            <ac:picMk id="12" creationId="{4163153B-BE8F-0950-C87F-54C13C888540}"/>
          </ac:picMkLst>
        </pc:picChg>
        <pc:picChg chg="mod">
          <ac:chgData name="Geneviève Dionne" userId="1bf12c5f-dd36-4866-a757-1291222062d9" providerId="ADAL" clId="{B49B63AE-01DF-4409-9F1F-79962075556F}" dt="2024-05-30T13:13:37.970" v="441" actId="1076"/>
          <ac:picMkLst>
            <pc:docMk/>
            <pc:sldMk cId="787773623" sldId="5742"/>
            <ac:picMk id="14" creationId="{BEDFB428-5782-C2BD-DBE0-A77CF4D0D467}"/>
          </ac:picMkLst>
        </pc:picChg>
      </pc:sldChg>
      <pc:sldChg chg="add del">
        <pc:chgData name="Geneviève Dionne" userId="1bf12c5f-dd36-4866-a757-1291222062d9" providerId="ADAL" clId="{B49B63AE-01DF-4409-9F1F-79962075556F}" dt="2024-05-29T19:37:56.241" v="316"/>
        <pc:sldMkLst>
          <pc:docMk/>
          <pc:sldMk cId="1052610532" sldId="5742"/>
        </pc:sldMkLst>
      </pc:sldChg>
      <pc:sldChg chg="add del">
        <pc:chgData name="Geneviève Dionne" userId="1bf12c5f-dd36-4866-a757-1291222062d9" providerId="ADAL" clId="{B49B63AE-01DF-4409-9F1F-79962075556F}" dt="2024-05-30T13:14:05.797" v="453"/>
        <pc:sldMkLst>
          <pc:docMk/>
          <pc:sldMk cId="468310579" sldId="5743"/>
        </pc:sldMkLst>
      </pc:sldChg>
      <pc:sldChg chg="add del">
        <pc:chgData name="Geneviève Dionne" userId="1bf12c5f-dd36-4866-a757-1291222062d9" providerId="ADAL" clId="{B49B63AE-01DF-4409-9F1F-79962075556F}" dt="2024-05-30T13:14:03.269" v="451"/>
        <pc:sldMkLst>
          <pc:docMk/>
          <pc:sldMk cId="1427757887" sldId="5743"/>
        </pc:sldMkLst>
      </pc:sldChg>
      <pc:sldChg chg="add del">
        <pc:chgData name="Geneviève Dionne" userId="1bf12c5f-dd36-4866-a757-1291222062d9" providerId="ADAL" clId="{B49B63AE-01DF-4409-9F1F-79962075556F}" dt="2024-06-03T17:21:42.045" v="1121"/>
        <pc:sldMkLst>
          <pc:docMk/>
          <pc:sldMk cId="2364929365" sldId="5743"/>
        </pc:sldMkLst>
      </pc:sldChg>
      <pc:sldChg chg="del">
        <pc:chgData name="Geneviève Dionne" userId="1bf12c5f-dd36-4866-a757-1291222062d9" providerId="ADAL" clId="{B49B63AE-01DF-4409-9F1F-79962075556F}" dt="2024-06-03T17:18:11.039" v="914" actId="47"/>
        <pc:sldMkLst>
          <pc:docMk/>
          <pc:sldMk cId="2656704715" sldId="5743"/>
        </pc:sldMkLst>
      </pc:sldChg>
      <pc:sldChg chg="addSp delSp modSp add mod delAnim">
        <pc:chgData name="Geneviève Dionne" userId="1bf12c5f-dd36-4866-a757-1291222062d9" providerId="ADAL" clId="{B49B63AE-01DF-4409-9F1F-79962075556F}" dt="2024-06-03T17:22:51.634" v="1182" actId="113"/>
        <pc:sldMkLst>
          <pc:docMk/>
          <pc:sldMk cId="3822818470" sldId="5743"/>
        </pc:sldMkLst>
        <pc:spChg chg="mod">
          <ac:chgData name="Geneviève Dionne" userId="1bf12c5f-dd36-4866-a757-1291222062d9" providerId="ADAL" clId="{B49B63AE-01DF-4409-9F1F-79962075556F}" dt="2024-06-03T17:22:03.130" v="1153" actId="20577"/>
          <ac:spMkLst>
            <pc:docMk/>
            <pc:sldMk cId="3822818470" sldId="5743"/>
            <ac:spMk id="3" creationId="{340F24B2-07D4-013C-970D-4F72C453EC27}"/>
          </ac:spMkLst>
        </pc:spChg>
        <pc:spChg chg="del">
          <ac:chgData name="Geneviève Dionne" userId="1bf12c5f-dd36-4866-a757-1291222062d9" providerId="ADAL" clId="{B49B63AE-01DF-4409-9F1F-79962075556F}" dt="2024-06-03T17:22:07.308" v="1158" actId="478"/>
          <ac:spMkLst>
            <pc:docMk/>
            <pc:sldMk cId="3822818470" sldId="5743"/>
            <ac:spMk id="6" creationId="{02DDC6D0-6FC9-20EC-ED12-906205DE8E12}"/>
          </ac:spMkLst>
        </pc:spChg>
        <pc:spChg chg="del">
          <ac:chgData name="Geneviève Dionne" userId="1bf12c5f-dd36-4866-a757-1291222062d9" providerId="ADAL" clId="{B49B63AE-01DF-4409-9F1F-79962075556F}" dt="2024-06-03T17:22:06.514" v="1157" actId="478"/>
          <ac:spMkLst>
            <pc:docMk/>
            <pc:sldMk cId="3822818470" sldId="5743"/>
            <ac:spMk id="9" creationId="{8C52A41C-D390-EEEE-BA96-57D3BAD7A3E0}"/>
          </ac:spMkLst>
        </pc:spChg>
        <pc:spChg chg="add mod">
          <ac:chgData name="Geneviève Dionne" userId="1bf12c5f-dd36-4866-a757-1291222062d9" providerId="ADAL" clId="{B49B63AE-01DF-4409-9F1F-79962075556F}" dt="2024-06-03T17:22:51.634" v="1182" actId="113"/>
          <ac:spMkLst>
            <pc:docMk/>
            <pc:sldMk cId="3822818470" sldId="5743"/>
            <ac:spMk id="10" creationId="{9E5E98C5-04F5-9FF7-4F1C-49EA1B1893A4}"/>
          </ac:spMkLst>
        </pc:spChg>
        <pc:picChg chg="del">
          <ac:chgData name="Geneviève Dionne" userId="1bf12c5f-dd36-4866-a757-1291222062d9" providerId="ADAL" clId="{B49B63AE-01DF-4409-9F1F-79962075556F}" dt="2024-06-03T17:22:04.540" v="1154" actId="478"/>
          <ac:picMkLst>
            <pc:docMk/>
            <pc:sldMk cId="3822818470" sldId="5743"/>
            <ac:picMk id="5" creationId="{DD9AE308-8201-0445-A5D3-2E3FA1FEC40B}"/>
          </ac:picMkLst>
        </pc:picChg>
        <pc:picChg chg="del">
          <ac:chgData name="Geneviève Dionne" userId="1bf12c5f-dd36-4866-a757-1291222062d9" providerId="ADAL" clId="{B49B63AE-01DF-4409-9F1F-79962075556F}" dt="2024-06-03T17:22:05.639" v="1156" actId="478"/>
          <ac:picMkLst>
            <pc:docMk/>
            <pc:sldMk cId="3822818470" sldId="5743"/>
            <ac:picMk id="7" creationId="{38E330EC-D7AC-9A6D-E5B0-78C442A95A9F}"/>
          </ac:picMkLst>
        </pc:picChg>
        <pc:picChg chg="del">
          <ac:chgData name="Geneviève Dionne" userId="1bf12c5f-dd36-4866-a757-1291222062d9" providerId="ADAL" clId="{B49B63AE-01DF-4409-9F1F-79962075556F}" dt="2024-06-03T17:22:05.156" v="1155" actId="478"/>
          <ac:picMkLst>
            <pc:docMk/>
            <pc:sldMk cId="3822818470" sldId="5743"/>
            <ac:picMk id="8" creationId="{82480C0E-0271-27BA-D349-57B758DF70F3}"/>
          </ac:picMkLst>
        </pc:picChg>
      </pc:sldChg>
      <pc:sldChg chg="add del">
        <pc:chgData name="Geneviève Dionne" userId="1bf12c5f-dd36-4866-a757-1291222062d9" providerId="ADAL" clId="{B49B63AE-01DF-4409-9F1F-79962075556F}" dt="2024-06-03T17:21:42.045" v="1121"/>
        <pc:sldMkLst>
          <pc:docMk/>
          <pc:sldMk cId="4126203194" sldId="5744"/>
        </pc:sldMkLst>
      </pc:sldChg>
      <pc:sldChg chg="add del">
        <pc:chgData name="Geneviève Dionne" userId="1bf12c5f-dd36-4866-a757-1291222062d9" providerId="ADAL" clId="{B49B63AE-01DF-4409-9F1F-79962075556F}" dt="2024-06-03T17:21:42.045" v="1121"/>
        <pc:sldMkLst>
          <pc:docMk/>
          <pc:sldMk cId="2344417402" sldId="5745"/>
        </pc:sldMkLst>
      </pc:sldChg>
      <pc:sldChg chg="add del">
        <pc:chgData name="Geneviève Dionne" userId="1bf12c5f-dd36-4866-a757-1291222062d9" providerId="ADAL" clId="{B49B63AE-01DF-4409-9F1F-79962075556F}" dt="2024-06-03T17:21:42.045" v="1121"/>
        <pc:sldMkLst>
          <pc:docMk/>
          <pc:sldMk cId="763825269" sldId="5746"/>
        </pc:sldMkLst>
      </pc:sldChg>
      <pc:sldChg chg="add del">
        <pc:chgData name="Geneviève Dionne" userId="1bf12c5f-dd36-4866-a757-1291222062d9" providerId="ADAL" clId="{B49B63AE-01DF-4409-9F1F-79962075556F}" dt="2024-06-03T17:21:42.045" v="1121"/>
        <pc:sldMkLst>
          <pc:docMk/>
          <pc:sldMk cId="3292917280" sldId="5747"/>
        </pc:sldMkLst>
      </pc:sldChg>
      <pc:sldChg chg="del">
        <pc:chgData name="Geneviève Dionne" userId="1bf12c5f-dd36-4866-a757-1291222062d9" providerId="ADAL" clId="{B49B63AE-01DF-4409-9F1F-79962075556F}" dt="2024-05-29T15:40:05.740" v="0" actId="47"/>
        <pc:sldMkLst>
          <pc:docMk/>
          <pc:sldMk cId="1208004124" sldId="2147473452"/>
        </pc:sldMkLst>
      </pc:sldChg>
      <pc:sldChg chg="del">
        <pc:chgData name="Geneviève Dionne" userId="1bf12c5f-dd36-4866-a757-1291222062d9" providerId="ADAL" clId="{B49B63AE-01DF-4409-9F1F-79962075556F}" dt="2024-05-29T15:40:05.740" v="0" actId="47"/>
        <pc:sldMkLst>
          <pc:docMk/>
          <pc:sldMk cId="74508690" sldId="2147473453"/>
        </pc:sldMkLst>
      </pc:sldChg>
      <pc:sldChg chg="del">
        <pc:chgData name="Geneviève Dionne" userId="1bf12c5f-dd36-4866-a757-1291222062d9" providerId="ADAL" clId="{B49B63AE-01DF-4409-9F1F-79962075556F}" dt="2024-05-29T15:40:05.740" v="0" actId="47"/>
        <pc:sldMkLst>
          <pc:docMk/>
          <pc:sldMk cId="1163716797" sldId="2147473454"/>
        </pc:sldMkLst>
      </pc:sldChg>
      <pc:sldChg chg="del">
        <pc:chgData name="Geneviève Dionne" userId="1bf12c5f-dd36-4866-a757-1291222062d9" providerId="ADAL" clId="{B49B63AE-01DF-4409-9F1F-79962075556F}" dt="2024-05-29T15:40:05.740" v="0" actId="47"/>
        <pc:sldMkLst>
          <pc:docMk/>
          <pc:sldMk cId="2049810894" sldId="2147473455"/>
        </pc:sldMkLst>
      </pc:sldChg>
      <pc:sldChg chg="del">
        <pc:chgData name="Geneviève Dionne" userId="1bf12c5f-dd36-4866-a757-1291222062d9" providerId="ADAL" clId="{B49B63AE-01DF-4409-9F1F-79962075556F}" dt="2024-05-29T15:40:05.740" v="0" actId="47"/>
        <pc:sldMkLst>
          <pc:docMk/>
          <pc:sldMk cId="2662411647" sldId="2147473456"/>
        </pc:sldMkLst>
      </pc:sldChg>
      <pc:sldChg chg="del">
        <pc:chgData name="Geneviève Dionne" userId="1bf12c5f-dd36-4866-a757-1291222062d9" providerId="ADAL" clId="{B49B63AE-01DF-4409-9F1F-79962075556F}" dt="2024-05-29T15:40:05.740" v="0" actId="47"/>
        <pc:sldMkLst>
          <pc:docMk/>
          <pc:sldMk cId="2088949325" sldId="2147473457"/>
        </pc:sldMkLst>
      </pc:sldChg>
      <pc:sldChg chg="del">
        <pc:chgData name="Geneviève Dionne" userId="1bf12c5f-dd36-4866-a757-1291222062d9" providerId="ADAL" clId="{B49B63AE-01DF-4409-9F1F-79962075556F}" dt="2024-05-29T15:40:05.740" v="0" actId="47"/>
        <pc:sldMkLst>
          <pc:docMk/>
          <pc:sldMk cId="3783577674" sldId="2147473458"/>
        </pc:sldMkLst>
      </pc:sldChg>
      <pc:sldChg chg="del">
        <pc:chgData name="Geneviève Dionne" userId="1bf12c5f-dd36-4866-a757-1291222062d9" providerId="ADAL" clId="{B49B63AE-01DF-4409-9F1F-79962075556F}" dt="2024-05-29T15:40:05.740" v="0" actId="47"/>
        <pc:sldMkLst>
          <pc:docMk/>
          <pc:sldMk cId="3384606042" sldId="2147473459"/>
        </pc:sldMkLst>
      </pc:sldChg>
      <pc:sldChg chg="del">
        <pc:chgData name="Geneviève Dionne" userId="1bf12c5f-dd36-4866-a757-1291222062d9" providerId="ADAL" clId="{B49B63AE-01DF-4409-9F1F-79962075556F}" dt="2024-05-29T15:40:05.740" v="0" actId="47"/>
        <pc:sldMkLst>
          <pc:docMk/>
          <pc:sldMk cId="2588539946" sldId="2147473460"/>
        </pc:sldMkLst>
      </pc:sldChg>
      <pc:sldChg chg="del">
        <pc:chgData name="Geneviève Dionne" userId="1bf12c5f-dd36-4866-a757-1291222062d9" providerId="ADAL" clId="{B49B63AE-01DF-4409-9F1F-79962075556F}" dt="2024-05-29T15:40:05.740" v="0" actId="47"/>
        <pc:sldMkLst>
          <pc:docMk/>
          <pc:sldMk cId="1576544312" sldId="2147473461"/>
        </pc:sldMkLst>
      </pc:sldChg>
      <pc:sldChg chg="del">
        <pc:chgData name="Geneviève Dionne" userId="1bf12c5f-dd36-4866-a757-1291222062d9" providerId="ADAL" clId="{B49B63AE-01DF-4409-9F1F-79962075556F}" dt="2024-05-29T15:40:05.740" v="0" actId="47"/>
        <pc:sldMkLst>
          <pc:docMk/>
          <pc:sldMk cId="1753714693" sldId="2147473462"/>
        </pc:sldMkLst>
      </pc:sldChg>
      <pc:sldChg chg="del">
        <pc:chgData name="Geneviève Dionne" userId="1bf12c5f-dd36-4866-a757-1291222062d9" providerId="ADAL" clId="{B49B63AE-01DF-4409-9F1F-79962075556F}" dt="2024-05-29T15:40:05.740" v="0" actId="47"/>
        <pc:sldMkLst>
          <pc:docMk/>
          <pc:sldMk cId="2022354142" sldId="2147473463"/>
        </pc:sldMkLst>
      </pc:sldChg>
      <pc:sldChg chg="del">
        <pc:chgData name="Geneviève Dionne" userId="1bf12c5f-dd36-4866-a757-1291222062d9" providerId="ADAL" clId="{B49B63AE-01DF-4409-9F1F-79962075556F}" dt="2024-05-29T15:40:05.740" v="0" actId="47"/>
        <pc:sldMkLst>
          <pc:docMk/>
          <pc:sldMk cId="828748852" sldId="2147473464"/>
        </pc:sldMkLst>
      </pc:sldChg>
      <pc:sldMasterChg chg="delSldLayout">
        <pc:chgData name="Geneviève Dionne" userId="1bf12c5f-dd36-4866-a757-1291222062d9" providerId="ADAL" clId="{B49B63AE-01DF-4409-9F1F-79962075556F}" dt="2024-05-29T15:41:40.430" v="1" actId="47"/>
        <pc:sldMasterMkLst>
          <pc:docMk/>
          <pc:sldMasterMk cId="3437397761" sldId="2147483648"/>
        </pc:sldMasterMkLst>
        <pc:sldLayoutChg chg="del">
          <pc:chgData name="Geneviève Dionne" userId="1bf12c5f-dd36-4866-a757-1291222062d9" providerId="ADAL" clId="{B49B63AE-01DF-4409-9F1F-79962075556F}" dt="2024-05-29T15:41:40.430" v="1" actId="47"/>
          <pc:sldLayoutMkLst>
            <pc:docMk/>
            <pc:sldMasterMk cId="3437397761" sldId="2147483648"/>
            <pc:sldLayoutMk cId="3415223563" sldId="2147483956"/>
          </pc:sldLayoutMkLst>
        </pc:sldLayoutChg>
      </pc:sldMasterChg>
      <pc:sldMasterChg chg="delSldLayout">
        <pc:chgData name="Geneviève Dionne" userId="1bf12c5f-dd36-4866-a757-1291222062d9" providerId="ADAL" clId="{B49B63AE-01DF-4409-9F1F-79962075556F}" dt="2024-05-29T15:40:05.740" v="0" actId="47"/>
        <pc:sldMasterMkLst>
          <pc:docMk/>
          <pc:sldMasterMk cId="1802995364" sldId="2147483957"/>
        </pc:sldMasterMkLst>
        <pc:sldLayoutChg chg="del">
          <pc:chgData name="Geneviève Dionne" userId="1bf12c5f-dd36-4866-a757-1291222062d9" providerId="ADAL" clId="{B49B63AE-01DF-4409-9F1F-79962075556F}" dt="2024-05-29T15:40:05.740" v="0" actId="47"/>
          <pc:sldLayoutMkLst>
            <pc:docMk/>
            <pc:sldMasterMk cId="1802995364" sldId="2147483957"/>
            <pc:sldLayoutMk cId="4242096310" sldId="2147483966"/>
          </pc:sldLayoutMkLst>
        </pc:sldLayoutChg>
      </pc:sldMasterChg>
      <pc:sldMasterChg chg="del delSldLayout">
        <pc:chgData name="Geneviève Dionne" userId="1bf12c5f-dd36-4866-a757-1291222062d9" providerId="ADAL" clId="{B49B63AE-01DF-4409-9F1F-79962075556F}" dt="2024-05-29T15:40:05.740" v="0" actId="47"/>
        <pc:sldMasterMkLst>
          <pc:docMk/>
          <pc:sldMasterMk cId="3276705467" sldId="2147483967"/>
        </pc:sldMasterMkLst>
        <pc:sldLayoutChg chg="del">
          <pc:chgData name="Geneviève Dionne" userId="1bf12c5f-dd36-4866-a757-1291222062d9" providerId="ADAL" clId="{B49B63AE-01DF-4409-9F1F-79962075556F}" dt="2024-05-29T15:40:05.740" v="0" actId="47"/>
          <pc:sldLayoutMkLst>
            <pc:docMk/>
            <pc:sldMasterMk cId="3276705467" sldId="2147483967"/>
            <pc:sldLayoutMk cId="547153685" sldId="2147483968"/>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878270111" sldId="2147483969"/>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906802984" sldId="2147483970"/>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3310996908" sldId="2147483971"/>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3727861982" sldId="2147483972"/>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112870247" sldId="2147483973"/>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3488657684" sldId="2147483974"/>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4124584089" sldId="2147483975"/>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2534525281" sldId="2147483976"/>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2814838280" sldId="2147483977"/>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3329874462" sldId="2147483978"/>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3250085192" sldId="2147483979"/>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1900668740" sldId="2147483980"/>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481127365" sldId="2147483981"/>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271395921" sldId="2147483982"/>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493798538" sldId="2147483983"/>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2823649918" sldId="2147483985"/>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3077278" sldId="2147483986"/>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1902088869" sldId="2147483987"/>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1477235364" sldId="2147483988"/>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3151004083" sldId="2147483989"/>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866243526" sldId="2147483992"/>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2578218896" sldId="2147483993"/>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2193104855" sldId="2147483994"/>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1200497736" sldId="2147483995"/>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2620612617" sldId="2147483996"/>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979245573" sldId="2147483997"/>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3767827351" sldId="2147483998"/>
          </pc:sldLayoutMkLst>
        </pc:sldLayoutChg>
        <pc:sldLayoutChg chg="del">
          <pc:chgData name="Geneviève Dionne" userId="1bf12c5f-dd36-4866-a757-1291222062d9" providerId="ADAL" clId="{B49B63AE-01DF-4409-9F1F-79962075556F}" dt="2024-05-29T15:40:05.740" v="0" actId="47"/>
          <pc:sldLayoutMkLst>
            <pc:docMk/>
            <pc:sldMasterMk cId="3276705467" sldId="2147483967"/>
            <pc:sldLayoutMk cId="1666675252" sldId="214748399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94A62AD-8501-4D14-9360-CBF040EC88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5B9C0C71-DD73-45E9-A80B-8A7DC0187A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CF20D-54D3-422E-9227-A942D4E1604C}" type="datetimeFigureOut">
              <a:rPr lang="fr-CA" smtClean="0"/>
              <a:t>2024-06-03</a:t>
            </a:fld>
            <a:endParaRPr lang="fr-CA"/>
          </a:p>
        </p:txBody>
      </p:sp>
      <p:sp>
        <p:nvSpPr>
          <p:cNvPr id="4" name="Espace réservé du pied de page 3">
            <a:extLst>
              <a:ext uri="{FF2B5EF4-FFF2-40B4-BE49-F238E27FC236}">
                <a16:creationId xmlns:a16="http://schemas.microsoft.com/office/drawing/2014/main" id="{B3CFC3DD-E6EF-4820-B23C-A0BDB8CA29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B945B6B0-7D29-4AE4-AFAC-D87D6DA254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371366-5E9E-446C-9784-3105864513BA}" type="slidenum">
              <a:rPr lang="fr-CA" smtClean="0"/>
              <a:t>‹N°›</a:t>
            </a:fld>
            <a:endParaRPr lang="fr-CA"/>
          </a:p>
        </p:txBody>
      </p:sp>
    </p:spTree>
    <p:extLst>
      <p:ext uri="{BB962C8B-B14F-4D97-AF65-F5344CB8AC3E}">
        <p14:creationId xmlns:p14="http://schemas.microsoft.com/office/powerpoint/2010/main" val="3329261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DC556-4986-014A-A89A-104F17DD31EE}" type="datetimeFigureOut">
              <a:rPr lang="fr-FR" smtClean="0"/>
              <a:t>03/06/2024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1FDD7-43ED-834E-8D3D-58C11560E9B3}" type="slidenum">
              <a:rPr lang="fr-FR" smtClean="0"/>
              <a:t>‹N°›</a:t>
            </a:fld>
            <a:endParaRPr lang="fr-FR"/>
          </a:p>
        </p:txBody>
      </p:sp>
    </p:spTree>
    <p:extLst>
      <p:ext uri="{BB962C8B-B14F-4D97-AF65-F5344CB8AC3E}">
        <p14:creationId xmlns:p14="http://schemas.microsoft.com/office/powerpoint/2010/main" val="220891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raftheinzcompany.com/es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ackaging-gateway.com/news/kraft-heinz-recyclable-cap-ketchup-bottles/?cf-view"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ackaging-gateway.com/news/kraft-heinz-recyclable-cap-ketchup-bottles/?cf-view"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ackagingeurope.com/news/denomination-designs-worlds-first-label-free-wine-packaging/9491.articl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Bonjour à tous, merci pour votre présence à cette conférence sur l’emballage écoresponsable à l’ère du commerce en ligne, qu’on vous offre conjointement Éco Entreprises Québec avec Emballage Cartier. </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1FDD7-43ED-834E-8D3D-58C11560E9B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763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ML</a:t>
            </a:r>
          </a:p>
          <a:p>
            <a:endParaRPr lang="fr-CA"/>
          </a:p>
          <a:p>
            <a:r>
              <a:rPr lang="fr-CA"/>
              <a:t>Pour accompagner les producteurs dans les changements nécessaires au niveau de ces matières, un guide du malus est maintenant disponible et accessible via le code QR affiché à l’écran.</a:t>
            </a:r>
          </a:p>
          <a:p>
            <a:endParaRPr lang="fr-CA"/>
          </a:p>
          <a:p>
            <a:r>
              <a:rPr lang="fr-CA"/>
              <a:t>Ce guide présente les modalités d’application de la mesure et fournit des exemples de substitution à titre informatif.</a:t>
            </a:r>
          </a:p>
          <a:p>
            <a:endParaRPr lang="fr-CA"/>
          </a:p>
          <a:p>
            <a:pPr marL="0" marR="0" lvl="0" indent="0" algn="l" defTabSz="914400" rtl="0" eaLnBrk="1" fontAlgn="auto" latinLnBrk="0" hangingPunct="1">
              <a:lnSpc>
                <a:spcPct val="100000"/>
              </a:lnSpc>
              <a:spcBef>
                <a:spcPts val="0"/>
              </a:spcBef>
              <a:spcAft>
                <a:spcPts val="0"/>
              </a:spcAft>
              <a:buClrTx/>
              <a:buSzTx/>
              <a:buFontTx/>
              <a:buNone/>
              <a:tabLst/>
              <a:defRPr/>
            </a:pPr>
            <a:r>
              <a:rPr lang="fr-CA" b="0">
                <a:solidFill>
                  <a:srgbClr val="585857"/>
                </a:solidFill>
                <a:latin typeface="Arial" panose="020B0604020202020204" pitchFamily="34" charset="0"/>
                <a:ea typeface="Times New Roman" panose="02020603050405020304" pitchFamily="18" charset="0"/>
                <a:cs typeface="Times New Roman" panose="02020603050405020304" pitchFamily="18" charset="0"/>
              </a:rPr>
              <a:t>Enfin, les sommes récoltées seront déposées dans un Fonds servant à supporter des activités visant la substitution de ces matières. Ces activités pourraient prendre la forme d’accompagnement, d’outils, de bonus ou d’autres activités de R&amp;D. Nos équipes travaillent présentement sur des ressources additionnelles pour supporter les producteurs.</a:t>
            </a:r>
          </a:p>
          <a:p>
            <a:endParaRPr lang="fr-CA"/>
          </a:p>
        </p:txBody>
      </p:sp>
      <p:sp>
        <p:nvSpPr>
          <p:cNvPr id="4" name="Espace réservé du numéro de diapositive 3"/>
          <p:cNvSpPr>
            <a:spLocks noGrp="1"/>
          </p:cNvSpPr>
          <p:nvPr>
            <p:ph type="sldNum" sz="quarter" idx="5"/>
          </p:nvPr>
        </p:nvSpPr>
        <p:spPr/>
        <p:txBody>
          <a:bodyPr/>
          <a:lstStyle/>
          <a:p>
            <a:fld id="{96D25F51-BAB9-9748-A719-7BF829542A08}" type="slidenum">
              <a:rPr lang="fr-CA" smtClean="0"/>
              <a:pPr/>
              <a:t>11</a:t>
            </a:fld>
            <a:endParaRPr lang="fr-CA"/>
          </a:p>
        </p:txBody>
      </p:sp>
    </p:spTree>
    <p:extLst>
      <p:ext uri="{BB962C8B-B14F-4D97-AF65-F5344CB8AC3E}">
        <p14:creationId xmlns:p14="http://schemas.microsoft.com/office/powerpoint/2010/main" val="3091962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Je pourrais vous parler d’articles de loi et d’exigences règlementaires, mais aujourd’hui je veux plutôt vous démontrer que l’écoconception est au cœur des actions de ÉEQ depuis plus de 15 ans.</a:t>
            </a:r>
          </a:p>
          <a:p>
            <a:r>
              <a:rPr lang="fr-CA"/>
              <a:t>Mentionner les grands </a:t>
            </a:r>
            <a:r>
              <a:rPr lang="fr-CA" err="1"/>
              <a:t>milestones</a:t>
            </a:r>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12</a:t>
            </a:fld>
            <a:endParaRPr lang="fr-FR"/>
          </a:p>
        </p:txBody>
      </p:sp>
    </p:spTree>
    <p:extLst>
      <p:ext uri="{BB962C8B-B14F-4D97-AF65-F5344CB8AC3E}">
        <p14:creationId xmlns:p14="http://schemas.microsoft.com/office/powerpoint/2010/main" val="2991117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13</a:t>
            </a:fld>
            <a:endParaRPr lang="fr-FR"/>
          </a:p>
        </p:txBody>
      </p:sp>
    </p:spTree>
    <p:extLst>
      <p:ext uri="{BB962C8B-B14F-4D97-AF65-F5344CB8AC3E}">
        <p14:creationId xmlns:p14="http://schemas.microsoft.com/office/powerpoint/2010/main" val="4212383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F8046-4660-2C48-636A-902D288D90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095DD9-2E84-6566-64F2-4389AA6D1E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4D25A9-E49E-C5C1-FE9C-66D461BEEC01}"/>
              </a:ext>
            </a:extLst>
          </p:cNvPr>
          <p:cNvSpPr>
            <a:spLocks noGrp="1"/>
          </p:cNvSpPr>
          <p:nvPr>
            <p:ph type="body" idx="1"/>
          </p:nvPr>
        </p:nvSpPr>
        <p:spPr/>
        <p:txBody>
          <a:bodyPr/>
          <a:lstStyle/>
          <a:p>
            <a:pPr marL="0" indent="0" algn="l">
              <a:buFont typeface="Arial" panose="020B0604020202020204" pitchFamily="34" charset="0"/>
              <a:buNone/>
            </a:pPr>
            <a:r>
              <a:rPr lang="fr-CA" sz="1200" b="0" i="0" dirty="0">
                <a:solidFill>
                  <a:schemeClr val="tx2">
                    <a:lumMod val="75000"/>
                  </a:schemeClr>
                </a:solidFill>
                <a:effectLst/>
                <a:latin typeface="Gill Sans MT Std"/>
              </a:rPr>
              <a:t>L’écoconception, c’est une approche de conception globale, holistique …elle permet de se projeter dans le temps, et de revenir à la planification, l’idéation, la conceptualisation….on dit qu’une bonne approche d’écoconception permet d’estimer et de prévoir 70 à 80 % des coûts totaux, mais aussi de prendre en compte les impacts environnementaux des choix que l’on fera.</a:t>
            </a:r>
          </a:p>
          <a:p>
            <a:pPr marL="0" indent="0" algn="l">
              <a:buFont typeface="Arial" panose="020B0604020202020204" pitchFamily="34" charset="0"/>
              <a:buNone/>
            </a:pPr>
            <a:endParaRPr lang="fr-CA" dirty="0">
              <a:solidFill>
                <a:schemeClr val="tx2">
                  <a:lumMod val="75000"/>
                </a:schemeClr>
              </a:solidFill>
              <a:latin typeface="Gill Sans MT Std"/>
            </a:endParaRPr>
          </a:p>
          <a:p>
            <a:pPr marL="0" indent="0" algn="l">
              <a:buFont typeface="Arial" panose="020B0604020202020204" pitchFamily="34" charset="0"/>
              <a:buNone/>
            </a:pPr>
            <a:r>
              <a:rPr lang="fr-CA" sz="1200" b="0" i="0" dirty="0">
                <a:solidFill>
                  <a:schemeClr val="tx2">
                    <a:lumMod val="75000"/>
                  </a:schemeClr>
                </a:solidFill>
                <a:effectLst/>
                <a:latin typeface="Gill Sans MT Std"/>
              </a:rPr>
              <a:t>Elle permet de mettre en parallèle différents scénarios…et de faire des choix éclairés</a:t>
            </a:r>
          </a:p>
          <a:p>
            <a:pPr marL="0" indent="0" algn="l">
              <a:buFont typeface="Arial" panose="020B0604020202020204" pitchFamily="34" charset="0"/>
              <a:buNone/>
            </a:pPr>
            <a:endParaRPr lang="fr-CA" sz="1200" b="0" i="0" dirty="0">
              <a:solidFill>
                <a:schemeClr val="tx2">
                  <a:lumMod val="75000"/>
                </a:schemeClr>
              </a:solidFill>
              <a:effectLst/>
              <a:latin typeface="Gill Sans MT Std"/>
            </a:endParaRPr>
          </a:p>
          <a:p>
            <a:pPr marL="0" indent="0" algn="l">
              <a:buFont typeface="Arial" panose="020B0604020202020204" pitchFamily="34" charset="0"/>
              <a:buNone/>
            </a:pPr>
            <a:r>
              <a:rPr lang="fr-CA" sz="1200" b="0" i="0" u="sng" dirty="0">
                <a:solidFill>
                  <a:schemeClr val="tx2">
                    <a:lumMod val="75000"/>
                  </a:schemeClr>
                </a:solidFill>
                <a:effectLst/>
                <a:latin typeface="Gill Sans MT Std"/>
              </a:rPr>
              <a:t>C’est aussi en </a:t>
            </a:r>
            <a:r>
              <a:rPr lang="fr-CA" u="sng" dirty="0">
                <a:solidFill>
                  <a:schemeClr val="tx2">
                    <a:lumMod val="75000"/>
                  </a:schemeClr>
                </a:solidFill>
                <a:latin typeface="Gill Sans MT Std"/>
              </a:rPr>
              <a:t>amont que</a:t>
            </a:r>
            <a:r>
              <a:rPr lang="fr-CA" sz="1200" b="0" i="0" u="sng" dirty="0">
                <a:solidFill>
                  <a:schemeClr val="tx2">
                    <a:lumMod val="75000"/>
                  </a:schemeClr>
                </a:solidFill>
                <a:effectLst/>
                <a:latin typeface="Gill Sans MT Std"/>
              </a:rPr>
              <a:t> la recyclabilité sera déterminée …</a:t>
            </a:r>
            <a:r>
              <a:rPr lang="fr-CA" u="sng" dirty="0">
                <a:solidFill>
                  <a:schemeClr val="tx2">
                    <a:lumMod val="75000"/>
                  </a:schemeClr>
                </a:solidFill>
                <a:latin typeface="Gill Sans MT Std"/>
              </a:rPr>
              <a:t>ici on voit l’image d’un produit durable qu’on souhaite utiliser longtemps, réparer et récupérer en fin de vie…l</a:t>
            </a:r>
            <a:r>
              <a:rPr lang="fr-CA" sz="1200" b="0" i="0" u="sng" dirty="0">
                <a:solidFill>
                  <a:schemeClr val="tx2">
                    <a:lumMod val="75000"/>
                  </a:schemeClr>
                </a:solidFill>
                <a:effectLst/>
                <a:latin typeface="Gill Sans MT Std"/>
              </a:rPr>
              <a:t>’emballage a lui aussi sa complexité …on le verra plus loin</a:t>
            </a:r>
          </a:p>
        </p:txBody>
      </p:sp>
      <p:sp>
        <p:nvSpPr>
          <p:cNvPr id="4" name="Espace réservé du numéro de diapositive 3">
            <a:extLst>
              <a:ext uri="{FF2B5EF4-FFF2-40B4-BE49-F238E27FC236}">
                <a16:creationId xmlns:a16="http://schemas.microsoft.com/office/drawing/2014/main" id="{15B23F91-824E-9185-1FA2-C1D9492A2F84}"/>
              </a:ext>
            </a:extLst>
          </p:cNvPr>
          <p:cNvSpPr>
            <a:spLocks noGrp="1"/>
          </p:cNvSpPr>
          <p:nvPr>
            <p:ph type="sldNum" sz="quarter" idx="5"/>
          </p:nvPr>
        </p:nvSpPr>
        <p:spPr/>
        <p:txBody>
          <a:bodyPr/>
          <a:lstStyle/>
          <a:p>
            <a:fld id="{8DB1FDD7-43ED-834E-8D3D-58C11560E9B3}" type="slidenum">
              <a:rPr lang="fr-FR" smtClean="0"/>
              <a:t>14</a:t>
            </a:fld>
            <a:endParaRPr lang="fr-FR"/>
          </a:p>
        </p:txBody>
      </p:sp>
    </p:spTree>
    <p:extLst>
      <p:ext uri="{BB962C8B-B14F-4D97-AF65-F5344CB8AC3E}">
        <p14:creationId xmlns:p14="http://schemas.microsoft.com/office/powerpoint/2010/main" val="3978579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B7C1-2EF5-9778-2541-976A7F209E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0607C60-6B27-C878-1EB1-E90A8696E0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E74E5A-B27D-E9EF-B409-CA316DC17FD1}"/>
              </a:ext>
            </a:extLst>
          </p:cNvPr>
          <p:cNvSpPr>
            <a:spLocks noGrp="1"/>
          </p:cNvSpPr>
          <p:nvPr>
            <p:ph type="body" idx="1"/>
          </p:nvPr>
        </p:nvSpPr>
        <p:spPr/>
        <p:txBody>
          <a:bodyPr/>
          <a:lstStyle/>
          <a:p>
            <a:r>
              <a:rPr lang="fr-CA" dirty="0"/>
              <a:t>En écoconception, certains concepts clés, certaines notions de bases sont importantes :</a:t>
            </a:r>
          </a:p>
          <a:p>
            <a:endParaRPr lang="fr-CA" sz="1200" dirty="0"/>
          </a:p>
          <a:p>
            <a:r>
              <a:rPr lang="fr-CA" dirty="0"/>
              <a:t>Considérer le produit que l’on emballage, que l’on protège et que l’on conserve, si ces aspects sont mis en péril, on n’est pas dans une approche d’écoconception à moins que …on réduit les durées de conservation ou on les augmente, mais on met en place une approche à l’échelle de l’entreprise et de la mise en marché</a:t>
            </a:r>
          </a:p>
          <a:p>
            <a:endParaRPr lang="fr-CA" sz="1200" dirty="0"/>
          </a:p>
          <a:p>
            <a:r>
              <a:rPr lang="fr-CA" dirty="0"/>
              <a:t>Le système d’emballage aussi, on voit l’emballage primaire, mais qu’en est-il de l’emballage secondaire et tertiaire?</a:t>
            </a:r>
          </a:p>
          <a:p>
            <a:endParaRPr lang="fr-CA" dirty="0"/>
          </a:p>
          <a:p>
            <a:r>
              <a:rPr lang="fr-CA" dirty="0"/>
              <a:t>Et pour chaque étape du cycle de vie se trouve un écosystème de parties prenantes et de facteurs à considérer :  quand on parle de gestion en fin de vie utile et de recyclabilité, les considérations touchent autant les choix d’emballage que la mise en marché, la collecte, le tri…</a:t>
            </a:r>
            <a:endParaRPr lang="fr-CA" sz="1200" kern="1200" dirty="0">
              <a:solidFill>
                <a:schemeClr val="tx1"/>
              </a:solidFill>
              <a:effectLst/>
              <a:latin typeface="+mn-lt"/>
              <a:ea typeface="+mn-ea"/>
              <a:cs typeface="+mn-cs"/>
            </a:endParaRPr>
          </a:p>
        </p:txBody>
      </p:sp>
      <p:sp>
        <p:nvSpPr>
          <p:cNvPr id="4" name="Espace réservé du numéro de diapositive 3">
            <a:extLst>
              <a:ext uri="{FF2B5EF4-FFF2-40B4-BE49-F238E27FC236}">
                <a16:creationId xmlns:a16="http://schemas.microsoft.com/office/drawing/2014/main" id="{8F11F31B-A7F1-81F8-EEA9-25E280222E3C}"/>
              </a:ext>
            </a:extLst>
          </p:cNvPr>
          <p:cNvSpPr>
            <a:spLocks noGrp="1"/>
          </p:cNvSpPr>
          <p:nvPr>
            <p:ph type="sldNum" sz="quarter" idx="10"/>
          </p:nvPr>
        </p:nvSpPr>
        <p:spPr/>
        <p:txBody>
          <a:bodyPr/>
          <a:lstStyle/>
          <a:p>
            <a:fld id="{A7AE842C-0F98-49BD-9B74-5D08B8E23F10}" type="slidenum">
              <a:rPr lang="fr-CA" smtClean="0"/>
              <a:t>15</a:t>
            </a:fld>
            <a:endParaRPr lang="fr-CA"/>
          </a:p>
        </p:txBody>
      </p:sp>
    </p:spTree>
    <p:extLst>
      <p:ext uri="{BB962C8B-B14F-4D97-AF65-F5344CB8AC3E}">
        <p14:creationId xmlns:p14="http://schemas.microsoft.com/office/powerpoint/2010/main" val="2992163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Je pourrais vous parler d’articles de loi et d’exigences règlementaires, mais aujourd’hui je veux plutôt vous démontrer que l’écoconception est au cœur des actions de ÉEQ depuis plus de 15 ans.</a:t>
            </a:r>
          </a:p>
          <a:p>
            <a:r>
              <a:rPr lang="fr-CA"/>
              <a:t>Mentionner les grands </a:t>
            </a:r>
            <a:r>
              <a:rPr lang="fr-CA" err="1"/>
              <a:t>milestones</a:t>
            </a:r>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16</a:t>
            </a:fld>
            <a:endParaRPr lang="fr-FR"/>
          </a:p>
        </p:txBody>
      </p:sp>
    </p:spTree>
    <p:extLst>
      <p:ext uri="{BB962C8B-B14F-4D97-AF65-F5344CB8AC3E}">
        <p14:creationId xmlns:p14="http://schemas.microsoft.com/office/powerpoint/2010/main" val="129331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Je pourrais vous parler d’articles de loi et d’exigences règlementaires, mais aujourd’hui je veux plutôt vous démontrer que l’écoconception est au cœur des actions de ÉEQ depuis plus de 15 ans.</a:t>
            </a:r>
          </a:p>
          <a:p>
            <a:r>
              <a:rPr lang="fr-CA"/>
              <a:t>Mentionner les grands </a:t>
            </a:r>
            <a:r>
              <a:rPr lang="fr-CA" err="1"/>
              <a:t>milestones</a:t>
            </a:r>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17</a:t>
            </a:fld>
            <a:endParaRPr lang="fr-FR"/>
          </a:p>
        </p:txBody>
      </p:sp>
    </p:spTree>
    <p:extLst>
      <p:ext uri="{BB962C8B-B14F-4D97-AF65-F5344CB8AC3E}">
        <p14:creationId xmlns:p14="http://schemas.microsoft.com/office/powerpoint/2010/main" val="1864307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t>Comme je le </a:t>
            </a:r>
            <a:r>
              <a:rPr lang="fr-CA" dirty="0"/>
              <a:t>disais, l’écoconception, c’est une mer d’opportunités de faire autrement, des ajustements mineurs à une transformation complète d’une gamme de produits et d’emballages…</a:t>
            </a:r>
          </a:p>
          <a:p>
            <a:endParaRPr lang="fr-CA" dirty="0"/>
          </a:p>
          <a:p>
            <a:r>
              <a:rPr lang="fr-CA" dirty="0"/>
              <a:t>Faire des choix éclairés et passer à l’action…</a:t>
            </a:r>
          </a:p>
        </p:txBody>
      </p:sp>
    </p:spTree>
    <p:extLst>
      <p:ext uri="{BB962C8B-B14F-4D97-AF65-F5344CB8AC3E}">
        <p14:creationId xmlns:p14="http://schemas.microsoft.com/office/powerpoint/2010/main" val="1330984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noProof="0" dirty="0"/>
              <a:t>Plusieurs mythes existent autour des emballages, dont celui de croire que l’emballage est toujours le pire dans le couple emballage-produit. </a:t>
            </a:r>
          </a:p>
          <a:p>
            <a:endParaRPr lang="fr-CA" noProof="0" dirty="0"/>
          </a:p>
          <a:p>
            <a:r>
              <a:rPr lang="fr-CA" noProof="0" dirty="0"/>
              <a:t>Il faut éviter d’avoir une vision tunnel en design basée sur des perceptions et valider nos intuitions, nos préjugés et nos a priori. </a:t>
            </a: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L’emballage sert à quelque chose, il permet d’éviter le gaspillage de produits périssables, les pertes et les bris </a:t>
            </a:r>
            <a:r>
              <a:rPr lang="fr-CA" sz="1200" kern="1200" dirty="0">
                <a:solidFill>
                  <a:schemeClr val="tx1"/>
                </a:solidFill>
                <a:effectLst/>
                <a:latin typeface="+mn-lt"/>
                <a:ea typeface="+mn-ea"/>
                <a:cs typeface="+mn-cs"/>
              </a:rPr>
              <a:t>en s’assurant que le produit qu’il contient est bien préservé.</a:t>
            </a:r>
          </a:p>
          <a:p>
            <a:endParaRPr lang="fr-CA" sz="1200"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19</a:t>
            </a:fld>
            <a:endParaRPr lang="fr-FR"/>
          </a:p>
        </p:txBody>
      </p:sp>
    </p:spTree>
    <p:extLst>
      <p:ext uri="{BB962C8B-B14F-4D97-AF65-F5344CB8AC3E}">
        <p14:creationId xmlns:p14="http://schemas.microsoft.com/office/powerpoint/2010/main" val="4139979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1819-9BE2-77AF-5939-2D44AFE454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94D449-1353-B9CE-5B86-68D8A60751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7A313C-64BB-99F6-D3B2-9F17DD52C4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006633"/>
                </a:solidFill>
                <a:effectLst/>
                <a:latin typeface="Arial" panose="020B0604020202020204" pitchFamily="34" charset="0"/>
                <a:ea typeface="MS Gothic" panose="020B0609070205080204" pitchFamily="49" charset="-128"/>
                <a:cs typeface="Times New Roman" panose="02020603050405020304" pitchFamily="18" charset="0"/>
              </a:rPr>
              <a:t>Le scénario d’usage….IMPORTANT</a:t>
            </a:r>
            <a:endParaRPr lang="fr-CA" dirty="0"/>
          </a:p>
          <a:p>
            <a:endParaRPr lang="fr-CA" dirty="0"/>
          </a:p>
        </p:txBody>
      </p:sp>
      <p:sp>
        <p:nvSpPr>
          <p:cNvPr id="4" name="Espace réservé du numéro de diapositive 3">
            <a:extLst>
              <a:ext uri="{FF2B5EF4-FFF2-40B4-BE49-F238E27FC236}">
                <a16:creationId xmlns:a16="http://schemas.microsoft.com/office/drawing/2014/main" id="{C30D306E-9C45-6630-366B-4B2001F11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27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r-CA" sz="1200" dirty="0">
                <a:effectLst/>
                <a:ea typeface="Calibri" panose="020F0502020204030204" pitchFamily="34" charset="0"/>
              </a:rPr>
              <a:t>Gestion </a:t>
            </a:r>
            <a:r>
              <a:rPr lang="fr-CA" sz="1200" b="1" dirty="0">
                <a:effectLst/>
                <a:ea typeface="Calibri" panose="020F0502020204030204" pitchFamily="34" charset="0"/>
              </a:rPr>
              <a:t>en aval </a:t>
            </a:r>
            <a:r>
              <a:rPr lang="fr-CA" sz="1200" dirty="0">
                <a:effectLst/>
                <a:ea typeface="Calibri" panose="020F0502020204030204" pitchFamily="34" charset="0"/>
              </a:rPr>
              <a:t>des CEI avec les producteurs : il vaut mieux prévenir que guérir  ET  Travailler avec les </a:t>
            </a:r>
            <a:r>
              <a:rPr lang="fr-CA" sz="1200" b="1" dirty="0">
                <a:effectLst/>
                <a:ea typeface="Calibri" panose="020F0502020204030204" pitchFamily="34" charset="0"/>
              </a:rPr>
              <a:t>parties prenantes </a:t>
            </a:r>
            <a:r>
              <a:rPr lang="fr-CA" sz="1200" dirty="0">
                <a:effectLst/>
                <a:ea typeface="Calibri" panose="020F0502020204030204" pitchFamily="34" charset="0"/>
              </a:rPr>
              <a:t>qui gravitent autour des producteurs</a:t>
            </a:r>
          </a:p>
          <a:p>
            <a:pPr marL="342900" indent="-342900">
              <a:lnSpc>
                <a:spcPct val="107000"/>
              </a:lnSpc>
              <a:buFont typeface="Symbol" panose="05050102010706020507" pitchFamily="18" charset="2"/>
              <a:buChar char=""/>
            </a:pPr>
            <a:endParaRPr lang="fr-CA" sz="1200" dirty="0">
              <a:effectLst/>
              <a:ea typeface="Calibri" panose="020F0502020204030204" pitchFamily="34" charset="0"/>
            </a:endParaRPr>
          </a:p>
          <a:p>
            <a:pPr marL="342900" indent="-342900">
              <a:lnSpc>
                <a:spcPct val="107000"/>
              </a:lnSpc>
              <a:buFont typeface="Symbol" panose="05050102010706020507" pitchFamily="18" charset="2"/>
              <a:buChar char=""/>
            </a:pPr>
            <a:r>
              <a:rPr lang="fr-CA" sz="1200" dirty="0">
                <a:effectLst/>
                <a:ea typeface="Calibri" panose="020F0502020204030204" pitchFamily="34" charset="0"/>
              </a:rPr>
              <a:t>Améliorer la </a:t>
            </a:r>
            <a:r>
              <a:rPr lang="fr-CA" sz="1200" b="1" dirty="0">
                <a:effectLst/>
                <a:ea typeface="Calibri" panose="020F0502020204030204" pitchFamily="34" charset="0"/>
              </a:rPr>
              <a:t>performance du système </a:t>
            </a:r>
            <a:r>
              <a:rPr lang="fr-CA" sz="1200" dirty="0">
                <a:effectLst/>
                <a:ea typeface="Calibri" panose="020F0502020204030204" pitchFamily="34" charset="0"/>
              </a:rPr>
              <a:t>: collecte + tri + conditionnement  ET  </a:t>
            </a:r>
            <a:r>
              <a:rPr lang="fr-CA" sz="1200" b="1" dirty="0">
                <a:ea typeface="Calibri" panose="020F0502020204030204" pitchFamily="34" charset="0"/>
              </a:rPr>
              <a:t>Boucler la boucle </a:t>
            </a:r>
            <a:r>
              <a:rPr lang="fr-CA" sz="1200" dirty="0">
                <a:ea typeface="Calibri" panose="020F0502020204030204" pitchFamily="34" charset="0"/>
              </a:rPr>
              <a:t>: approche 3R</a:t>
            </a:r>
          </a:p>
          <a:p>
            <a:pPr marL="342900" indent="-342900">
              <a:lnSpc>
                <a:spcPct val="107000"/>
              </a:lnSpc>
              <a:buFont typeface="Symbol" panose="05050102010706020507" pitchFamily="18" charset="2"/>
              <a:buChar char=""/>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100" dirty="0">
                <a:effectLst/>
                <a:ea typeface="Calibri" panose="020F0502020204030204" pitchFamily="34" charset="0"/>
              </a:rPr>
              <a:t>Responsabilité des entreprises et le rôle de l’OGD </a:t>
            </a:r>
          </a:p>
          <a:p>
            <a:pPr marL="342900" lvl="0" indent="-342900">
              <a:lnSpc>
                <a:spcPct val="107000"/>
              </a:lnSpc>
              <a:buFont typeface="Symbol" panose="05050102010706020507" pitchFamily="18" charset="2"/>
              <a:buChar char=""/>
            </a:pPr>
            <a:r>
              <a:rPr lang="fr-CA" sz="1100" dirty="0">
                <a:effectLst/>
                <a:ea typeface="Calibri" panose="020F0502020204030204" pitchFamily="34" charset="0"/>
              </a:rPr>
              <a:t>Les cibles gouvernementales : le règlement sur la CS, la recyclabilité et le contenu recyclé, les 3R</a:t>
            </a:r>
          </a:p>
          <a:p>
            <a:pPr marL="342900" lvl="0" indent="-342900">
              <a:lnSpc>
                <a:spcPct val="107000"/>
              </a:lnSpc>
              <a:buFont typeface="Symbol" panose="05050102010706020507" pitchFamily="18" charset="2"/>
              <a:buChar char=""/>
            </a:pPr>
            <a:r>
              <a:rPr lang="fr-CA" sz="1100" dirty="0">
                <a:effectLst/>
                <a:ea typeface="Calibri" panose="020F0502020204030204" pitchFamily="34" charset="0"/>
              </a:rPr>
              <a:t>Les pressions externes et règlementaire (ex. bannissement  à Mtl  dans la restauration rapide), les municipalités qui emboitent le pas et le fédéral qui donne le ton</a:t>
            </a:r>
          </a:p>
          <a:p>
            <a:pPr marL="342900" lvl="0" indent="-342900">
              <a:lnSpc>
                <a:spcPct val="107000"/>
              </a:lnSpc>
              <a:spcAft>
                <a:spcPts val="800"/>
              </a:spcAft>
              <a:buFont typeface="Symbol" panose="05050102010706020507" pitchFamily="18" charset="2"/>
              <a:buChar char=""/>
            </a:pPr>
            <a:r>
              <a:rPr lang="fr-CA" sz="1100" dirty="0">
                <a:effectLst/>
                <a:ea typeface="Calibri" panose="020F0502020204030204" pitchFamily="34" charset="0"/>
              </a:rPr>
              <a:t>L’économie circulaire : pour se faire, on doit travailler en amont et en aval</a:t>
            </a:r>
          </a:p>
          <a:p>
            <a:pPr marL="342900" indent="-342900">
              <a:lnSpc>
                <a:spcPct val="107000"/>
              </a:lnSpc>
              <a:buFont typeface="Symbol" panose="05050102010706020507" pitchFamily="18" charset="2"/>
              <a:buChar char=""/>
            </a:pP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2</a:t>
            </a:fld>
            <a:endParaRPr lang="fr-FR"/>
          </a:p>
        </p:txBody>
      </p:sp>
    </p:spTree>
    <p:extLst>
      <p:ext uri="{BB962C8B-B14F-4D97-AF65-F5344CB8AC3E}">
        <p14:creationId xmlns:p14="http://schemas.microsoft.com/office/powerpoint/2010/main" val="3045115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1819-9BE2-77AF-5939-2D44AFE454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94D449-1353-B9CE-5B86-68D8A60751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7A313C-64BB-99F6-D3B2-9F17DD52C4EF}"/>
              </a:ext>
            </a:extLst>
          </p:cNvPr>
          <p:cNvSpPr>
            <a:spLocks noGrp="1"/>
          </p:cNvSpPr>
          <p:nvPr>
            <p:ph type="body" idx="1"/>
          </p:nvPr>
        </p:nvSpPr>
        <p:spPr/>
        <p:txBody>
          <a:bodyPr/>
          <a:lstStyle/>
          <a:p>
            <a:pPr marL="90170" marR="0" lvl="0" indent="0" algn="l" defTabSz="914400" rtl="0" eaLnBrk="1" fontAlgn="auto" latinLnBrk="0" hangingPunct="1">
              <a:lnSpc>
                <a:spcPct val="115000"/>
              </a:lnSpc>
              <a:spcBef>
                <a:spcPts val="200"/>
              </a:spcBef>
              <a:spcAft>
                <a:spcPts val="300"/>
              </a:spcAft>
              <a:buClrTx/>
              <a:buSzTx/>
              <a:buFontTx/>
              <a:buNone/>
              <a:tabLst/>
              <a:defRPr/>
            </a:pPr>
            <a:r>
              <a:rPr lang="fr-CA" sz="1200" b="1" dirty="0">
                <a:solidFill>
                  <a:srgbClr val="006633"/>
                </a:solidFill>
                <a:effectLst/>
                <a:latin typeface="Arial" panose="020B0604020202020204" pitchFamily="34" charset="0"/>
                <a:ea typeface="MS Gothic" panose="020B0609070205080204" pitchFamily="49" charset="-128"/>
                <a:cs typeface="Times New Roman" panose="02020603050405020304" pitchFamily="18" charset="0"/>
              </a:rPr>
              <a:t>Dans les trois cas, il a fallu faire des choix, mais différents….</a:t>
            </a:r>
          </a:p>
          <a:p>
            <a:pPr marL="90170" marR="0" lvl="0" indent="0" algn="l" defTabSz="914400" rtl="0" eaLnBrk="1" fontAlgn="auto" latinLnBrk="0" hangingPunct="1">
              <a:lnSpc>
                <a:spcPct val="115000"/>
              </a:lnSpc>
              <a:spcBef>
                <a:spcPts val="200"/>
              </a:spcBef>
              <a:spcAft>
                <a:spcPts val="300"/>
              </a:spcAft>
              <a:buClrTx/>
              <a:buSzTx/>
              <a:buFontTx/>
              <a:buNone/>
              <a:tabLst/>
              <a:defRPr/>
            </a:pPr>
            <a:endParaRPr lang="fr-CA" sz="1200" b="1" dirty="0">
              <a:solidFill>
                <a:srgbClr val="006633"/>
              </a:solidFill>
              <a:effectLst/>
              <a:latin typeface="Arial" panose="020B0604020202020204" pitchFamily="34" charset="0"/>
              <a:ea typeface="MS Gothic" panose="020B0609070205080204" pitchFamily="49" charset="-128"/>
              <a:cs typeface="Times New Roman" panose="02020603050405020304" pitchFamily="18" charset="0"/>
            </a:endParaRPr>
          </a:p>
          <a:p>
            <a:pPr marL="90170" marR="0" lvl="0" indent="0" algn="l" defTabSz="914400" rtl="0" eaLnBrk="1" fontAlgn="auto" latinLnBrk="0" hangingPunct="1">
              <a:lnSpc>
                <a:spcPct val="115000"/>
              </a:lnSpc>
              <a:spcBef>
                <a:spcPts val="200"/>
              </a:spcBef>
              <a:spcAft>
                <a:spcPts val="300"/>
              </a:spcAft>
              <a:buClrTx/>
              <a:buSzTx/>
              <a:buFontTx/>
              <a:buNone/>
              <a:tabLst/>
              <a:defRPr/>
            </a:pPr>
            <a:endParaRPr lang="fr-CA" sz="1200" b="1" dirty="0">
              <a:solidFill>
                <a:srgbClr val="006633"/>
              </a:solidFill>
              <a:effectLst/>
              <a:latin typeface="Arial" panose="020B0604020202020204" pitchFamily="34" charset="0"/>
              <a:ea typeface="MS Gothic" panose="020B0609070205080204" pitchFamily="49" charset="-128"/>
              <a:cs typeface="Times New Roman" panose="02020603050405020304" pitchFamily="18" charset="0"/>
            </a:endParaRPr>
          </a:p>
          <a:p>
            <a:pPr marL="90170" marR="0" lvl="0" indent="0" algn="l" defTabSz="914400" rtl="0" eaLnBrk="1" fontAlgn="auto" latinLnBrk="0" hangingPunct="1">
              <a:lnSpc>
                <a:spcPct val="115000"/>
              </a:lnSpc>
              <a:spcBef>
                <a:spcPts val="200"/>
              </a:spcBef>
              <a:spcAft>
                <a:spcPts val="300"/>
              </a:spcAft>
              <a:buClrTx/>
              <a:buSzTx/>
              <a:buFontTx/>
              <a:buNone/>
              <a:tabLst/>
              <a:defRPr/>
            </a:pPr>
            <a:endParaRPr lang="fr-CA" b="0" dirty="0"/>
          </a:p>
        </p:txBody>
      </p:sp>
      <p:sp>
        <p:nvSpPr>
          <p:cNvPr id="4" name="Espace réservé du numéro de diapositive 3">
            <a:extLst>
              <a:ext uri="{FF2B5EF4-FFF2-40B4-BE49-F238E27FC236}">
                <a16:creationId xmlns:a16="http://schemas.microsoft.com/office/drawing/2014/main" id="{C30D306E-9C45-6630-366B-4B2001F11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790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1819-9BE2-77AF-5939-2D44AFE454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94D449-1353-B9CE-5B86-68D8A60751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7A313C-64BB-99F6-D3B2-9F17DD52C4EF}"/>
              </a:ext>
            </a:extLst>
          </p:cNvPr>
          <p:cNvSpPr>
            <a:spLocks noGrp="1"/>
          </p:cNvSpPr>
          <p:nvPr>
            <p:ph type="body" idx="1"/>
          </p:nvPr>
        </p:nvSpPr>
        <p:spPr/>
        <p:txBody>
          <a:bodyPr/>
          <a:lstStyle/>
          <a:p>
            <a:pPr marL="90170" marR="0" lvl="0" indent="0" algn="l" defTabSz="914400" rtl="0" eaLnBrk="1" fontAlgn="auto" latinLnBrk="0" hangingPunct="1">
              <a:lnSpc>
                <a:spcPct val="115000"/>
              </a:lnSpc>
              <a:spcBef>
                <a:spcPts val="200"/>
              </a:spcBef>
              <a:spcAft>
                <a:spcPts val="300"/>
              </a:spcAft>
              <a:buClrTx/>
              <a:buSzTx/>
              <a:buFontTx/>
              <a:buNone/>
              <a:tabLst/>
              <a:defRPr/>
            </a:pPr>
            <a:r>
              <a:rPr lang="fr-CA" sz="1200" b="1" dirty="0">
                <a:solidFill>
                  <a:srgbClr val="006633"/>
                </a:solidFill>
                <a:effectLst/>
                <a:latin typeface="Arial" panose="020B0604020202020204" pitchFamily="34" charset="0"/>
                <a:ea typeface="MS Gothic" panose="020B0609070205080204" pitchFamily="49" charset="-128"/>
                <a:cs typeface="Times New Roman" panose="02020603050405020304" pitchFamily="18" charset="0"/>
              </a:rPr>
              <a:t>Dans les trois cas, il a fallu faire des choix, mais différents….</a:t>
            </a:r>
          </a:p>
          <a:p>
            <a:pPr marL="90170" marR="0" lvl="0" indent="0" algn="l" defTabSz="914400" rtl="0" eaLnBrk="1" fontAlgn="auto" latinLnBrk="0" hangingPunct="1">
              <a:lnSpc>
                <a:spcPct val="115000"/>
              </a:lnSpc>
              <a:spcBef>
                <a:spcPts val="200"/>
              </a:spcBef>
              <a:spcAft>
                <a:spcPts val="300"/>
              </a:spcAft>
              <a:buClrTx/>
              <a:buSzTx/>
              <a:buFontTx/>
              <a:buNone/>
              <a:tabLst/>
              <a:defRPr/>
            </a:pPr>
            <a:endParaRPr lang="fr-CA" sz="1200" b="1" dirty="0">
              <a:solidFill>
                <a:srgbClr val="006633"/>
              </a:solidFill>
              <a:effectLst/>
              <a:latin typeface="Arial" panose="020B0604020202020204" pitchFamily="34" charset="0"/>
              <a:ea typeface="MS Gothic" panose="020B0609070205080204" pitchFamily="49" charset="-128"/>
              <a:cs typeface="Times New Roman" panose="02020603050405020304" pitchFamily="18" charset="0"/>
            </a:endParaRPr>
          </a:p>
          <a:p>
            <a:pPr marL="90170" marR="0" lvl="0" indent="0" algn="l" defTabSz="914400" rtl="0" eaLnBrk="1" fontAlgn="auto" latinLnBrk="0" hangingPunct="1">
              <a:lnSpc>
                <a:spcPct val="115000"/>
              </a:lnSpc>
              <a:spcBef>
                <a:spcPts val="200"/>
              </a:spcBef>
              <a:spcAft>
                <a:spcPts val="300"/>
              </a:spcAft>
              <a:buClrTx/>
              <a:buSzTx/>
              <a:buFontTx/>
              <a:buNone/>
              <a:tabLst/>
              <a:defRPr/>
            </a:pPr>
            <a:r>
              <a:rPr lang="fr-CA" sz="1200" b="0" dirty="0">
                <a:solidFill>
                  <a:srgbClr val="006633"/>
                </a:solidFill>
                <a:effectLst/>
                <a:latin typeface="Arial" panose="020B0604020202020204" pitchFamily="34" charset="0"/>
                <a:ea typeface="MS Gothic" panose="020B0609070205080204" pitchFamily="49" charset="-128"/>
                <a:cs typeface="Times New Roman" panose="02020603050405020304" pitchFamily="18" charset="0"/>
              </a:rPr>
              <a:t>Du côté de Shake and </a:t>
            </a:r>
            <a:r>
              <a:rPr lang="fr-CA" sz="1200" b="0" dirty="0" err="1">
                <a:solidFill>
                  <a:srgbClr val="006633"/>
                </a:solidFill>
                <a:effectLst/>
                <a:latin typeface="Arial" panose="020B0604020202020204" pitchFamily="34" charset="0"/>
                <a:ea typeface="MS Gothic" panose="020B0609070205080204" pitchFamily="49" charset="-128"/>
                <a:cs typeface="Times New Roman" panose="02020603050405020304" pitchFamily="18" charset="0"/>
              </a:rPr>
              <a:t>Bake</a:t>
            </a:r>
            <a:r>
              <a:rPr lang="fr-CA" sz="1200" b="0" dirty="0">
                <a:solidFill>
                  <a:srgbClr val="006633"/>
                </a:solidFill>
                <a:effectLst/>
                <a:latin typeface="Arial" panose="020B0604020202020204" pitchFamily="34" charset="0"/>
                <a:ea typeface="MS Gothic" panose="020B0609070205080204" pitchFamily="49" charset="-128"/>
                <a:cs typeface="Times New Roman" panose="02020603050405020304" pitchFamily="18" charset="0"/>
              </a:rPr>
              <a:t>, cette action est </a:t>
            </a:r>
            <a:r>
              <a:rPr lang="fr-CA" sz="1200" b="0" dirty="0" err="1">
                <a:solidFill>
                  <a:srgbClr val="006633"/>
                </a:solidFill>
                <a:effectLst/>
                <a:latin typeface="Arial" panose="020B0604020202020204" pitchFamily="34" charset="0"/>
                <a:ea typeface="MS Gothic" panose="020B0609070205080204" pitchFamily="49" charset="-128"/>
                <a:cs typeface="Times New Roman" panose="02020603050405020304" pitchFamily="18" charset="0"/>
              </a:rPr>
              <a:t>incrite</a:t>
            </a:r>
            <a:r>
              <a:rPr lang="fr-CA" sz="1200" b="0" dirty="0">
                <a:solidFill>
                  <a:srgbClr val="006633"/>
                </a:solidFill>
                <a:effectLst/>
                <a:latin typeface="Arial" panose="020B0604020202020204" pitchFamily="34" charset="0"/>
                <a:ea typeface="MS Gothic" panose="020B0609070205080204" pitchFamily="49" charset="-128"/>
                <a:cs typeface="Times New Roman" panose="02020603050405020304" pitchFamily="18" charset="0"/>
              </a:rPr>
              <a:t> dans le tableau de bord ESG de l’entreprise, au niveau des engagements en termes d’emballages  comme la réduction du plastique. Ici on sait que c’est 900 000 livres de films plastiques annuelle pour ce produit (probablement à l’échelle américaine uniquement)</a:t>
            </a:r>
            <a:endParaRPr lang="fr-CA" b="0" dirty="0"/>
          </a:p>
          <a:p>
            <a:pPr>
              <a:lnSpc>
                <a:spcPct val="115000"/>
              </a:lnSpc>
            </a:pPr>
            <a:endParaRPr lang="fr-CA" sz="1200" b="1" dirty="0">
              <a:solidFill>
                <a:srgbClr val="006633"/>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pPr>
            <a:r>
              <a:rPr lang="fr-CA" sz="1200" b="1" dirty="0">
                <a:solidFill>
                  <a:srgbClr val="006633"/>
                </a:solidFill>
                <a:effectLst/>
                <a:latin typeface="Arial" panose="020B0604020202020204" pitchFamily="34" charset="0"/>
                <a:ea typeface="Times New Roman" panose="02020603050405020304" pitchFamily="18" charset="0"/>
                <a:cs typeface="Times New Roman" panose="02020603050405020304" pitchFamily="18" charset="0"/>
              </a:rPr>
              <a:t>Recommandations</a:t>
            </a:r>
          </a:p>
          <a:p>
            <a:pPr>
              <a:lnSpc>
                <a:spcPct val="115000"/>
              </a:lnSpc>
            </a:pPr>
            <a:endParaRPr lang="fr-CA" sz="1200" b="1" dirty="0">
              <a:solidFill>
                <a:srgbClr val="006633"/>
              </a:solidFill>
              <a:latin typeface="Arial" panose="020B0604020202020204" pitchFamily="34" charset="0"/>
              <a:ea typeface="Times New Roman" panose="02020603050405020304" pitchFamily="18" charset="0"/>
              <a:cs typeface="Times New Roman" panose="02020603050405020304" pitchFamily="18" charset="0"/>
            </a:endParaRPr>
          </a:p>
          <a:p>
            <a:pPr fontAlgn="base"/>
            <a:r>
              <a:rPr lang="en-US" sz="1200" b="1" dirty="0">
                <a:solidFill>
                  <a:srgbClr val="414141"/>
                </a:solidFill>
                <a:effectLst/>
                <a:latin typeface="inherit"/>
              </a:rPr>
              <a:t>Shake ‘N Bake to Save 900,000 Pounds of Plastic Waste Annually with Brand’s First-Ever Packaging Update</a:t>
            </a:r>
          </a:p>
          <a:p>
            <a:pPr fontAlgn="base"/>
            <a:endParaRPr lang="en-US" sz="1200" b="1" dirty="0">
              <a:solidFill>
                <a:srgbClr val="414141"/>
              </a:solidFill>
              <a:latin typeface="inherit"/>
              <a:ea typeface="Times New Roman" panose="02020603050405020304" pitchFamily="18" charset="0"/>
              <a:cs typeface="Times New Roman" panose="02020603050405020304" pitchFamily="18" charset="0"/>
            </a:endParaRPr>
          </a:p>
          <a:p>
            <a:pPr algn="l"/>
            <a:r>
              <a:rPr lang="en-US" sz="1200" b="0" i="0" dirty="0">
                <a:solidFill>
                  <a:srgbClr val="414141"/>
                </a:solidFill>
                <a:effectLst/>
                <a:latin typeface="Gotham SSm A"/>
              </a:rPr>
              <a:t>PITTSBURGH &amp; CHICAGO--(BUSINESS WIRE)-- Today, iconic household staple, Shake ‘N Bake, ushers in a new era for its signature packaging, announcing the removal of the plastic ‘shaker’ bag from its products. Effective across its full product portfolio, this is the brand’s first step towards a more sustainable future – and an easy way for fans to make a difference, as 73% of consumers say they want to use less plastic, but don’t know how.</a:t>
            </a:r>
            <a:r>
              <a:rPr lang="en-US" sz="1200" b="0" i="0" baseline="30000" dirty="0">
                <a:solidFill>
                  <a:srgbClr val="414141"/>
                </a:solidFill>
                <a:effectLst/>
                <a:latin typeface="inherit"/>
              </a:rPr>
              <a:t>1</a:t>
            </a:r>
            <a:endParaRPr lang="en-US" sz="1200" b="0" i="0" dirty="0">
              <a:solidFill>
                <a:srgbClr val="414141"/>
              </a:solidFill>
              <a:effectLst/>
              <a:latin typeface="Gotham SSm A"/>
            </a:endParaRPr>
          </a:p>
          <a:p>
            <a:pPr algn="l"/>
            <a:r>
              <a:rPr lang="en-US" sz="1200" b="0" i="0" dirty="0">
                <a:solidFill>
                  <a:srgbClr val="414141"/>
                </a:solidFill>
                <a:effectLst/>
                <a:latin typeface="Gotham SSm A"/>
              </a:rPr>
              <a:t>In place of the ‘shaker’ bag, fans are encouraged to shake using a reusable container as the vessel for adding that extra layer of crunch to their favorite recipes. In fact, this simple change to families’ mealtime routines is helping eliminate 900,000 pounds of plastic waste – equivalent to the weight of more than 270 mid-size cars.</a:t>
            </a:r>
          </a:p>
          <a:p>
            <a:pPr algn="l"/>
            <a:r>
              <a:rPr lang="en-US" sz="1200" b="0" i="0" dirty="0">
                <a:solidFill>
                  <a:srgbClr val="414141"/>
                </a:solidFill>
                <a:effectLst/>
                <a:latin typeface="Gotham SSm A"/>
              </a:rPr>
              <a:t>“As a family staple for over 50 years, we are proud to evolve with the world around us, ushering in a new effort to help our brand – and our fans – take steps toward a more sustainable future,” said Brianna Galvin, Brand Manager, Shake ‘N Bake. “While the ‘shaker’ bag is an important part of our legacy, our product is just as effective and delicious without the plastic waste, and we are excited for all the good to come from this simple, yet effective packaging change.”</a:t>
            </a:r>
          </a:p>
          <a:p>
            <a:pPr algn="l"/>
            <a:r>
              <a:rPr lang="en-US" sz="1200" b="0" i="0" dirty="0">
                <a:solidFill>
                  <a:srgbClr val="414141"/>
                </a:solidFill>
                <a:effectLst/>
                <a:latin typeface="Gotham SSm A"/>
              </a:rPr>
              <a:t>Shake ‘N Bake’s packaging update comes during a time of continued growth. The brand has consistently maintained its spot as the market leader, experiencing a steady double-digit growth of 10.1 percent since 2019.</a:t>
            </a:r>
            <a:r>
              <a:rPr lang="en-US" sz="1200" b="0" i="0" baseline="30000" dirty="0">
                <a:solidFill>
                  <a:srgbClr val="414141"/>
                </a:solidFill>
                <a:effectLst/>
                <a:latin typeface="inherit"/>
              </a:rPr>
              <a:t>2</a:t>
            </a:r>
            <a:endParaRPr lang="en-US" sz="1200" b="0" i="0" dirty="0">
              <a:solidFill>
                <a:srgbClr val="414141"/>
              </a:solidFill>
              <a:effectLst/>
              <a:latin typeface="Gotham SSm A"/>
            </a:endParaRPr>
          </a:p>
          <a:p>
            <a:pPr algn="l"/>
            <a:r>
              <a:rPr lang="en-US" sz="1200" b="0" i="0" dirty="0">
                <a:solidFill>
                  <a:srgbClr val="414141"/>
                </a:solidFill>
                <a:effectLst/>
                <a:latin typeface="Gotham SSm A"/>
              </a:rPr>
              <a:t>Shake ‘N Bake’s sustainability efforts contribute to The Kraft Heinz Company’s broader Environmental, Social and Governance (ESG) strategy, designed to prioritize the issues that matter most to the Company’s business and stakeholders. Specifically, this works towards a goal to make 100% of our packaging recyclable, reusable or compostable by 2025. To learn more about The Kraft Heinz Company’s ESG goals, visit </a:t>
            </a:r>
            <a:r>
              <a:rPr lang="en-US" sz="1200" b="0" i="0" u="none" strike="noStrike" dirty="0">
                <a:solidFill>
                  <a:srgbClr val="E02725"/>
                </a:solidFill>
                <a:effectLst/>
                <a:latin typeface="Gotham SSm A"/>
                <a:hlinkClick r:id="rId3"/>
              </a:rPr>
              <a:t>https://www.kraftheinzcompany.com/esg</a:t>
            </a:r>
            <a:r>
              <a:rPr lang="en-US" sz="1200" b="0" i="0" dirty="0">
                <a:solidFill>
                  <a:srgbClr val="414141"/>
                </a:solidFill>
                <a:effectLst/>
                <a:latin typeface="Gotham SSm A"/>
              </a:rPr>
              <a:t>.</a:t>
            </a:r>
          </a:p>
          <a:p>
            <a:endParaRPr lang="fr-CA" dirty="0"/>
          </a:p>
        </p:txBody>
      </p:sp>
      <p:sp>
        <p:nvSpPr>
          <p:cNvPr id="4" name="Espace réservé du numéro de diapositive 3">
            <a:extLst>
              <a:ext uri="{FF2B5EF4-FFF2-40B4-BE49-F238E27FC236}">
                <a16:creationId xmlns:a16="http://schemas.microsoft.com/office/drawing/2014/main" id="{C30D306E-9C45-6630-366B-4B2001F11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959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u="sng" dirty="0"/>
              <a:t>Peu importe l’emballage, on se pose les même questions quand on adopte l’écoconception: des choix de matériaux, de fournisseurs jusqu’à la gestion en fin de vie utile.</a:t>
            </a:r>
          </a:p>
          <a:p>
            <a:endParaRPr lang="fr-CA" u="sng" dirty="0"/>
          </a:p>
          <a:p>
            <a:r>
              <a:rPr lang="fr-CA" u="sng" dirty="0"/>
              <a:t>C’est le cas pour les emballages dits compostables :</a:t>
            </a:r>
          </a:p>
          <a:p>
            <a:r>
              <a:rPr lang="fr-CA" dirty="0"/>
              <a:t>Par exemple, quand on parle de production de maïs au USA, on sait qu’environ 30 % sert à la production d’éthanol, qu’en est-il pour la production du PLA?</a:t>
            </a:r>
          </a:p>
          <a:p>
            <a:endParaRPr lang="fr-CA" dirty="0"/>
          </a:p>
          <a:p>
            <a:r>
              <a:rPr lang="fr-CA" dirty="0"/>
              <a:t>Quand on parle d’innovation matérielle, quelles sont les raisons derrière le changement ? Pourquoi un nouveau matériau? Que vise-t-on a solutionner? Autant pour les innovation de nature compostable ou pas, il faut se questionner sur les bénéfices et les inconvénients de commercialiser un nouveau matériau, nous le verrons plus loin…</a:t>
            </a:r>
            <a:endParaRPr lang="fr-CA" u="sng" dirty="0"/>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23</a:t>
            </a:fld>
            <a:endParaRPr lang="fr-FR"/>
          </a:p>
        </p:txBody>
      </p:sp>
    </p:spTree>
    <p:extLst>
      <p:ext uri="{BB962C8B-B14F-4D97-AF65-F5344CB8AC3E}">
        <p14:creationId xmlns:p14="http://schemas.microsoft.com/office/powerpoint/2010/main" val="2784887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effectLst/>
                <a:latin typeface="Arial" panose="020B0604020202020204" pitchFamily="34" charset="0"/>
                <a:ea typeface="Calibri" panose="020F0502020204030204" pitchFamily="34" charset="0"/>
              </a:rPr>
              <a:t>Prise de conscience</a:t>
            </a:r>
          </a:p>
          <a:p>
            <a:pPr marL="0" indent="0">
              <a:spcBef>
                <a:spcPts val="600"/>
              </a:spcBef>
              <a:spcAft>
                <a:spcPts val="0"/>
              </a:spcAft>
              <a:buClr>
                <a:srgbClr val="C591C1"/>
              </a:buClr>
              <a:buFont typeface="Arial" panose="020B0604020202020204" pitchFamily="34" charset="0"/>
              <a:buNone/>
            </a:pPr>
            <a:endParaRPr lang="fr-CA" sz="1800">
              <a:effectLst/>
              <a:latin typeface="Arial" panose="020B0604020202020204" pitchFamily="34" charset="0"/>
              <a:ea typeface="Calibri" panose="020F0502020204030204" pitchFamily="34" charset="0"/>
            </a:endParaRP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Ampleur des </a:t>
            </a:r>
            <a:r>
              <a:rPr lang="fr-CA" sz="1200" b="1">
                <a:solidFill>
                  <a:srgbClr val="C591C1"/>
                </a:solidFill>
                <a:latin typeface="MarkPro-Bold" panose="020B0804020101010102" pitchFamily="34" charset="0"/>
                <a:cs typeface="Arial" panose="020B0604020202020204" pitchFamily="34" charset="0"/>
              </a:rPr>
              <a:t>problématiques environnementales </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Bouleversements dans </a:t>
            </a:r>
            <a:r>
              <a:rPr lang="fr-CA" sz="1200" b="1">
                <a:solidFill>
                  <a:srgbClr val="C591C1"/>
                </a:solidFill>
                <a:latin typeface="MarkPro-Bold" panose="020B0804020101010102" pitchFamily="34" charset="0"/>
                <a:cs typeface="Arial" panose="020B0604020202020204" pitchFamily="34" charset="0"/>
              </a:rPr>
              <a:t>l’industrie du recyclage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Montée en flèche de la </a:t>
            </a:r>
            <a:r>
              <a:rPr lang="fr-CA" sz="1200">
                <a:solidFill>
                  <a:srgbClr val="C591C1"/>
                </a:solidFill>
                <a:latin typeface="MarkPro-Bold" panose="020B0804020101010102" pitchFamily="34" charset="0"/>
                <a:cs typeface="Arial" panose="020B0604020202020204" pitchFamily="34" charset="0"/>
              </a:rPr>
              <a:t>pression</a:t>
            </a:r>
            <a:r>
              <a:rPr lang="fr-CA" sz="1200" b="1">
                <a:solidFill>
                  <a:srgbClr val="C591C1"/>
                </a:solidFill>
                <a:latin typeface="MarkPro" panose="020B0504020101010102" pitchFamily="34" charset="0"/>
                <a:cs typeface="Arial" panose="020B0604020202020204" pitchFamily="34" charset="0"/>
              </a:rPr>
              <a:t> populaire autant </a:t>
            </a:r>
            <a:r>
              <a:rPr lang="fr-CA" sz="1200">
                <a:solidFill>
                  <a:srgbClr val="575756"/>
                </a:solidFill>
                <a:latin typeface="MarkPro" panose="020B0504020101010102" pitchFamily="34" charset="0"/>
                <a:cs typeface="Arial" panose="020B0604020202020204" pitchFamily="34" charset="0"/>
              </a:rPr>
              <a:t>à l’échelle des villes et municipalités qu’à l’échelle mondiale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Changement dans la </a:t>
            </a:r>
            <a:r>
              <a:rPr lang="fr-CA" sz="1200" b="1">
                <a:solidFill>
                  <a:srgbClr val="C591C1"/>
                </a:solidFill>
                <a:latin typeface="MarkPro-Bold" panose="020B0804020101010102" pitchFamily="34" charset="0"/>
                <a:cs typeface="Arial" panose="020B0604020202020204" pitchFamily="34" charset="0"/>
              </a:rPr>
              <a:t>législation</a:t>
            </a:r>
          </a:p>
          <a:p>
            <a:pPr marL="285750" indent="-285750">
              <a:spcBef>
                <a:spcPts val="600"/>
              </a:spcBef>
              <a:spcAft>
                <a:spcPts val="0"/>
              </a:spcAft>
              <a:buClr>
                <a:srgbClr val="C591C1"/>
              </a:buClr>
              <a:buFont typeface="Arial" panose="020B0604020202020204" pitchFamily="34" charset="0"/>
              <a:buChar char="•"/>
            </a:pPr>
            <a:endParaRPr lang="fr-CA" sz="1200" b="1">
              <a:solidFill>
                <a:srgbClr val="C591C1"/>
              </a:solidFill>
              <a:latin typeface="MarkPro-Bold" panose="020B0804020101010102"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rgbClr val="C591C1"/>
              </a:buClr>
              <a:buSzTx/>
              <a:buFont typeface="Arial" panose="020B0604020202020204" pitchFamily="34" charset="0"/>
              <a:buNone/>
              <a:tabLst/>
              <a:defRPr/>
            </a:pPr>
            <a:r>
              <a:rPr lang="fr-CA" sz="1800">
                <a:effectLst/>
                <a:latin typeface="Arial" panose="020B0604020202020204" pitchFamily="34" charset="0"/>
                <a:ea typeface="Calibri" panose="020F0502020204030204" pitchFamily="34" charset="0"/>
                <a:cs typeface="Arial" panose="020B0604020202020204" pitchFamily="34" charset="0"/>
              </a:rPr>
              <a:t>Recherches de solutions concrètes pas toujours bien appuyées sur une approche d’écoconception cohérente – bien que l’intention derrière soit louable.</a:t>
            </a:r>
            <a:endParaRPr lang="fr-CA" sz="1800">
              <a:effectLst/>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buClr>
                <a:srgbClr val="C591C1"/>
              </a:buClr>
              <a:buFont typeface="Arial" panose="020B0604020202020204" pitchFamily="34" charset="0"/>
              <a:buNone/>
            </a:pPr>
            <a:endParaRPr lang="fr-FR" sz="1200" b="1">
              <a:solidFill>
                <a:srgbClr val="C591C1"/>
              </a:solidFill>
              <a:latin typeface="MarkPro-Bold" panose="020B0804020101010102" pitchFamily="34" charset="0"/>
              <a:cs typeface="Arial" panose="020B0604020202020204" pitchFamily="34" charset="0"/>
            </a:endParaRPr>
          </a:p>
          <a:p>
            <a:pPr marL="285750" indent="-285750">
              <a:spcBef>
                <a:spcPts val="600"/>
              </a:spcBef>
              <a:buClr>
                <a:srgbClr val="C591C1"/>
              </a:buClr>
              <a:buFont typeface="Arial" panose="020B0604020202020204" pitchFamily="34" charset="0"/>
              <a:buChar char="•"/>
            </a:pPr>
            <a:r>
              <a:rPr lang="fr-FR" sz="1200" b="1">
                <a:solidFill>
                  <a:srgbClr val="C591C1"/>
                </a:solidFill>
                <a:latin typeface="MarkPro-Bold" panose="020B0804020101010102" pitchFamily="34" charset="0"/>
                <a:cs typeface="Arial" panose="020B0604020202020204" pitchFamily="34" charset="0"/>
              </a:rPr>
              <a:t>Remise en question profonde </a:t>
            </a:r>
            <a:r>
              <a:rPr lang="fr-FR" sz="1200">
                <a:solidFill>
                  <a:srgbClr val="575756"/>
                </a:solidFill>
                <a:latin typeface="MarkPro" panose="020B0504020101010102" pitchFamily="34" charset="0"/>
                <a:cs typeface="Arial" panose="020B0604020202020204" pitchFamily="34" charset="0"/>
              </a:rPr>
              <a:t>des emballages de plastique</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Forte pression sur les entreprises pour </a:t>
            </a:r>
            <a:r>
              <a:rPr lang="fr-CA" sz="1200">
                <a:solidFill>
                  <a:srgbClr val="C591C1"/>
                </a:solidFill>
                <a:latin typeface="MarkPro-Bold" panose="020B0804020101010102" pitchFamily="34" charset="0"/>
                <a:cs typeface="Arial" panose="020B0604020202020204" pitchFamily="34" charset="0"/>
              </a:rPr>
              <a:t>réduire/éliminer les emballages de plastique  </a:t>
            </a:r>
          </a:p>
          <a:p>
            <a:pPr marL="285750" indent="-285750">
              <a:spcBef>
                <a:spcPts val="600"/>
              </a:spcBef>
              <a:buClr>
                <a:srgbClr val="C591C1"/>
              </a:buClr>
              <a:buFont typeface="Arial" panose="020B0604020202020204" pitchFamily="34" charset="0"/>
              <a:buChar char="•"/>
            </a:pPr>
            <a:r>
              <a:rPr lang="fr-FR" sz="1200">
                <a:solidFill>
                  <a:srgbClr val="575756"/>
                </a:solidFill>
                <a:latin typeface="MarkPro" panose="020B0504020101010102" pitchFamily="34" charset="0"/>
                <a:cs typeface="Arial" panose="020B0604020202020204" pitchFamily="34" charset="0"/>
              </a:rPr>
              <a:t>Forte </a:t>
            </a:r>
            <a:r>
              <a:rPr lang="fr-FR" sz="1200" b="1">
                <a:solidFill>
                  <a:srgbClr val="C591C1"/>
                </a:solidFill>
                <a:latin typeface="MarkPro-Bold" panose="020B0804020101010102" pitchFamily="34" charset="0"/>
                <a:cs typeface="Arial" panose="020B0604020202020204" pitchFamily="34" charset="0"/>
              </a:rPr>
              <a:t>perception</a:t>
            </a:r>
            <a:r>
              <a:rPr lang="fr-FR" sz="1200">
                <a:solidFill>
                  <a:srgbClr val="575756"/>
                </a:solidFill>
                <a:latin typeface="MarkPro" panose="020B0504020101010102" pitchFamily="34" charset="0"/>
                <a:cs typeface="Arial" panose="020B0604020202020204" pitchFamily="34" charset="0"/>
              </a:rPr>
              <a:t> que ces emballages sont </a:t>
            </a:r>
            <a:r>
              <a:rPr lang="fr-FR" sz="1200" b="1">
                <a:solidFill>
                  <a:srgbClr val="C591C1"/>
                </a:solidFill>
                <a:latin typeface="MarkPro-Bold" panose="020B0804020101010102" pitchFamily="34" charset="0"/>
                <a:cs typeface="Arial" panose="020B0604020202020204" pitchFamily="34" charset="0"/>
              </a:rPr>
              <a:t>moins dommageables</a:t>
            </a:r>
          </a:p>
          <a:p>
            <a:pPr marL="0" indent="0">
              <a:spcBef>
                <a:spcPts val="600"/>
              </a:spcBef>
              <a:spcAft>
                <a:spcPts val="0"/>
              </a:spcAft>
              <a:buClr>
                <a:srgbClr val="C591C1"/>
              </a:buClr>
              <a:buFont typeface="Arial" panose="020B0604020202020204" pitchFamily="34" charset="0"/>
              <a:buNone/>
            </a:pPr>
            <a:endParaRPr lang="fr-CA" sz="1200">
              <a:solidFill>
                <a:srgbClr val="C591C1"/>
              </a:solidFill>
              <a:latin typeface="MarkPro-Bold" panose="020B0804020101010102"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24</a:t>
            </a:fld>
            <a:endParaRPr lang="fr-FR"/>
          </a:p>
        </p:txBody>
      </p:sp>
    </p:spTree>
    <p:extLst>
      <p:ext uri="{BB962C8B-B14F-4D97-AF65-F5344CB8AC3E}">
        <p14:creationId xmlns:p14="http://schemas.microsoft.com/office/powerpoint/2010/main" val="850373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nSpc>
                <a:spcPct val="107000"/>
              </a:lnSpc>
              <a:spcBef>
                <a:spcPts val="0"/>
              </a:spcBef>
              <a:spcAft>
                <a:spcPts val="0"/>
              </a:spcAft>
            </a:pPr>
            <a:r>
              <a:rPr lang="fr-CA" sz="1800">
                <a:effectLst/>
                <a:latin typeface="Arial" panose="020B0604020202020204" pitchFamily="34" charset="0"/>
                <a:ea typeface="Calibri" panose="020F0502020204030204" pitchFamily="34" charset="0"/>
                <a:cs typeface="Arial" panose="020B0604020202020204" pitchFamily="34" charset="0"/>
              </a:rPr>
              <a:t>Peu importe la filière où se retrouvera l’emballage compostable, il risque de se retrouver à l’élimination au final.</a:t>
            </a:r>
            <a:endParaRPr lang="fr-CA" sz="180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fr-CA"/>
              <a:t>En biométhanisation, c’est encore plus restrictif parce que ce processus mise sur une dégradation sans oxygène qui est seulement possible avec les restes de tables et les résidus verts. </a:t>
            </a:r>
          </a:p>
          <a:p>
            <a:pPr marL="171450" indent="-171450">
              <a:buFont typeface="Arial" panose="020B0604020202020204" pitchFamily="34" charset="0"/>
              <a:buChar char="•"/>
            </a:pPr>
            <a:r>
              <a:rPr lang="fr-CA"/>
              <a:t>On voit que beaucoup d’investissement est dirigé vers la biométhanisation, ce qui ne va pas aider au traitement des emballages compostables.</a:t>
            </a:r>
          </a:p>
          <a:p>
            <a:endParaRPr lang="fr-CA"/>
          </a:p>
          <a:p>
            <a:pPr marL="0" marR="0">
              <a:lnSpc>
                <a:spcPct val="112000"/>
              </a:lnSpc>
              <a:spcBef>
                <a:spcPts val="0"/>
              </a:spcBef>
              <a:spcAft>
                <a:spcPts val="0"/>
              </a:spcAft>
            </a:pPr>
            <a:r>
              <a:rPr lang="fr-CA" sz="1800">
                <a:effectLst/>
                <a:latin typeface="Arial" panose="020B0604020202020204" pitchFamily="34" charset="0"/>
                <a:ea typeface="Calibri" panose="020F0502020204030204" pitchFamily="34" charset="0"/>
                <a:cs typeface="Arial" panose="020B0604020202020204" pitchFamily="34" charset="0"/>
              </a:rPr>
              <a:t>Ok, donc vous nous dites que les emballages compostables sont majoritairement retirés et envoyés au lieu d’enfouissement (boom! Cerveau qui explose </a:t>
            </a:r>
            <a:r>
              <a:rPr lang="fr-CA" sz="1800">
                <a:effectLst/>
                <a:latin typeface="Segoe UI Emoji" panose="020B0502040204020203" pitchFamily="34" charset="0"/>
                <a:ea typeface="Segoe UI Emoji" panose="020B0502040204020203" pitchFamily="34" charset="0"/>
                <a:cs typeface="Segoe UI Emoji" panose="020B0502040204020203" pitchFamily="34" charset="0"/>
              </a:rPr>
              <a:t>😉</a:t>
            </a:r>
            <a:r>
              <a:rPr lang="fr-CA" sz="1800">
                <a:effectLst/>
                <a:latin typeface="Arial" panose="020B0604020202020204" pitchFamily="34" charset="0"/>
                <a:ea typeface="Calibri" panose="020F0502020204030204" pitchFamily="34" charset="0"/>
                <a:cs typeface="Arial" panose="020B0604020202020204" pitchFamily="34" charset="0"/>
              </a:rPr>
              <a:t>)?</a:t>
            </a:r>
            <a:endParaRPr lang="fr-CA"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12000"/>
              </a:lnSpc>
              <a:spcBef>
                <a:spcPts val="0"/>
              </a:spcBef>
              <a:spcAft>
                <a:spcPts val="0"/>
              </a:spcAft>
            </a:pPr>
            <a:r>
              <a:rPr lang="fr-CA" sz="1800">
                <a:effectLst/>
                <a:latin typeface="Arial" panose="020B0604020202020204" pitchFamily="34" charset="0"/>
                <a:ea typeface="Calibri" panose="020F0502020204030204" pitchFamily="34" charset="0"/>
                <a:cs typeface="Arial" panose="020B0604020202020204" pitchFamily="34" charset="0"/>
              </a:rPr>
              <a:t>Présentement, oui c’est ce qui se passe dans la configuration actuelle</a:t>
            </a:r>
          </a:p>
          <a:p>
            <a:pPr marL="285750" marR="0" indent="-285750">
              <a:lnSpc>
                <a:spcPct val="112000"/>
              </a:lnSpc>
              <a:spcBef>
                <a:spcPts val="0"/>
              </a:spcBef>
              <a:spcAft>
                <a:spcPts val="0"/>
              </a:spcAft>
              <a:buFont typeface="Arial" panose="020B0604020202020204" pitchFamily="34" charset="0"/>
              <a:buChar char="•"/>
            </a:pPr>
            <a:r>
              <a:rPr lang="fr-CA" sz="1800">
                <a:effectLst/>
                <a:latin typeface="Calibri" panose="020F0502020204030204" pitchFamily="34" charset="0"/>
                <a:ea typeface="Calibri" panose="020F0502020204030204" pitchFamily="34" charset="0"/>
                <a:cs typeface="Arial" panose="020B0604020202020204" pitchFamily="34" charset="0"/>
              </a:rPr>
              <a:t>Même constatation ailleurs au Canada, comme en Colombie-Britannique où les emballages biodégradable et compostable sont retirés parce qu’ils sont difficiles à identifier, parce qu’ils ne se dégradent pas aussi vite que les MO.</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lang="fr-CA" sz="1800" u="none">
                <a:effectLst/>
                <a:latin typeface="Arial" panose="020B0604020202020204" pitchFamily="34" charset="0"/>
                <a:ea typeface="Calibri" panose="020F0502020204030204" pitchFamily="34" charset="0"/>
                <a:cs typeface="Arial" panose="020B0604020202020204" pitchFamily="34" charset="0"/>
              </a:rPr>
              <a:t>Dans l’actualité du 11 mai dernier, une municipalité de Colombie-Britannique lançait même un avertissement à sa population. Elle allait maintenant cesser la collecte des bacs de matières organiques de plastique. et que cette situation pousse la municipalité à non-conformes.</a:t>
            </a:r>
            <a:endParaRPr lang="fr-CA" sz="1800" u="none">
              <a:effectLst/>
              <a:latin typeface="Calibri" panose="020F0502020204030204" pitchFamily="34" charset="0"/>
              <a:ea typeface="Calibri" panose="020F0502020204030204" pitchFamily="34" charset="0"/>
              <a:cs typeface="Arial" panose="020B0604020202020204" pitchFamily="34" charset="0"/>
            </a:endParaRPr>
          </a:p>
          <a:p>
            <a:pPr marL="0" marR="0">
              <a:lnSpc>
                <a:spcPct val="112000"/>
              </a:lnSpc>
              <a:spcBef>
                <a:spcPts val="0"/>
              </a:spcBef>
              <a:spcAft>
                <a:spcPts val="0"/>
              </a:spcAft>
            </a:pPr>
            <a:br>
              <a:rPr lang="fr-CA" sz="1800">
                <a:effectLst/>
                <a:latin typeface="Calibri" panose="020F0502020204030204" pitchFamily="34" charset="0"/>
                <a:ea typeface="Calibri" panose="020F0502020204030204" pitchFamily="34" charset="0"/>
                <a:cs typeface="Arial" panose="020B0604020202020204" pitchFamily="34" charset="0"/>
              </a:rPr>
            </a:br>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25</a:t>
            </a:fld>
            <a:endParaRPr lang="fr-FR"/>
          </a:p>
        </p:txBody>
      </p:sp>
    </p:spTree>
    <p:extLst>
      <p:ext uri="{BB962C8B-B14F-4D97-AF65-F5344CB8AC3E}">
        <p14:creationId xmlns:p14="http://schemas.microsoft.com/office/powerpoint/2010/main" val="1911811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F8046-4660-2C48-636A-902D288D90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095DD9-2E84-6566-64F2-4389AA6D1E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4D25A9-E49E-C5C1-FE9C-66D461BEEC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i="0" dirty="0">
                <a:solidFill>
                  <a:srgbClr val="000000"/>
                </a:solidFill>
                <a:effectLst/>
                <a:latin typeface="robotoslab-black"/>
              </a:rPr>
              <a:t>Des exemples ici de positionnement et de drapeaux rouges soulevés par des gouvernements, des ONG, des OBNL, ++</a:t>
            </a:r>
            <a:endParaRPr lang="fr-CA" i="0" dirty="0">
              <a:solidFill>
                <a:srgbClr val="000000"/>
              </a:solidFill>
              <a:effectLst/>
              <a:latin typeface="arimo-regular"/>
            </a:endParaRPr>
          </a:p>
          <a:p>
            <a:pPr marL="0" indent="0" algn="l">
              <a:buFont typeface="Arial" panose="020B0604020202020204" pitchFamily="34" charset="0"/>
              <a:buNone/>
            </a:pPr>
            <a:endParaRPr lang="fr-CA" sz="1200" b="0" i="0" dirty="0">
              <a:solidFill>
                <a:schemeClr val="tx2">
                  <a:lumMod val="75000"/>
                </a:schemeClr>
              </a:solidFill>
              <a:effectLst/>
              <a:latin typeface="Gill Sans MT Std"/>
            </a:endParaRPr>
          </a:p>
        </p:txBody>
      </p:sp>
      <p:sp>
        <p:nvSpPr>
          <p:cNvPr id="4" name="Espace réservé du numéro de diapositive 3">
            <a:extLst>
              <a:ext uri="{FF2B5EF4-FFF2-40B4-BE49-F238E27FC236}">
                <a16:creationId xmlns:a16="http://schemas.microsoft.com/office/drawing/2014/main" id="{15B23F91-824E-9185-1FA2-C1D9492A2F84}"/>
              </a:ext>
            </a:extLst>
          </p:cNvPr>
          <p:cNvSpPr>
            <a:spLocks noGrp="1"/>
          </p:cNvSpPr>
          <p:nvPr>
            <p:ph type="sldNum" sz="quarter" idx="5"/>
          </p:nvPr>
        </p:nvSpPr>
        <p:spPr/>
        <p:txBody>
          <a:bodyPr/>
          <a:lstStyle/>
          <a:p>
            <a:fld id="{8DB1FDD7-43ED-834E-8D3D-58C11560E9B3}" type="slidenum">
              <a:rPr lang="fr-FR" smtClean="0"/>
              <a:t>26</a:t>
            </a:fld>
            <a:endParaRPr lang="fr-FR"/>
          </a:p>
        </p:txBody>
      </p:sp>
    </p:spTree>
    <p:extLst>
      <p:ext uri="{BB962C8B-B14F-4D97-AF65-F5344CB8AC3E}">
        <p14:creationId xmlns:p14="http://schemas.microsoft.com/office/powerpoint/2010/main" val="2737377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effectLst/>
                <a:latin typeface="Arial" panose="020B0604020202020204" pitchFamily="34" charset="0"/>
                <a:ea typeface="Calibri" panose="020F0502020204030204" pitchFamily="34" charset="0"/>
              </a:rPr>
              <a:t>Prise de conscience</a:t>
            </a:r>
          </a:p>
          <a:p>
            <a:pPr marL="0" indent="0">
              <a:spcBef>
                <a:spcPts val="600"/>
              </a:spcBef>
              <a:spcAft>
                <a:spcPts val="0"/>
              </a:spcAft>
              <a:buClr>
                <a:srgbClr val="C591C1"/>
              </a:buClr>
              <a:buFont typeface="Arial" panose="020B0604020202020204" pitchFamily="34" charset="0"/>
              <a:buNone/>
            </a:pPr>
            <a:endParaRPr lang="fr-CA" sz="1800">
              <a:effectLst/>
              <a:latin typeface="Arial" panose="020B0604020202020204" pitchFamily="34" charset="0"/>
              <a:ea typeface="Calibri" panose="020F0502020204030204" pitchFamily="34" charset="0"/>
            </a:endParaRP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Ampleur des </a:t>
            </a:r>
            <a:r>
              <a:rPr lang="fr-CA" sz="1200" b="1">
                <a:solidFill>
                  <a:srgbClr val="C591C1"/>
                </a:solidFill>
                <a:latin typeface="MarkPro-Bold" panose="020B0804020101010102" pitchFamily="34" charset="0"/>
                <a:cs typeface="Arial" panose="020B0604020202020204" pitchFamily="34" charset="0"/>
              </a:rPr>
              <a:t>problématiques environnementales </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Bouleversements dans </a:t>
            </a:r>
            <a:r>
              <a:rPr lang="fr-CA" sz="1200" b="1">
                <a:solidFill>
                  <a:srgbClr val="C591C1"/>
                </a:solidFill>
                <a:latin typeface="MarkPro-Bold" panose="020B0804020101010102" pitchFamily="34" charset="0"/>
                <a:cs typeface="Arial" panose="020B0604020202020204" pitchFamily="34" charset="0"/>
              </a:rPr>
              <a:t>l’industrie du recyclage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Montée en flèche de la </a:t>
            </a:r>
            <a:r>
              <a:rPr lang="fr-CA" sz="1200">
                <a:solidFill>
                  <a:srgbClr val="C591C1"/>
                </a:solidFill>
                <a:latin typeface="MarkPro-Bold" panose="020B0804020101010102" pitchFamily="34" charset="0"/>
                <a:cs typeface="Arial" panose="020B0604020202020204" pitchFamily="34" charset="0"/>
              </a:rPr>
              <a:t>pression</a:t>
            </a:r>
            <a:r>
              <a:rPr lang="fr-CA" sz="1200" b="1">
                <a:solidFill>
                  <a:srgbClr val="C591C1"/>
                </a:solidFill>
                <a:latin typeface="MarkPro" panose="020B0504020101010102" pitchFamily="34" charset="0"/>
                <a:cs typeface="Arial" panose="020B0604020202020204" pitchFamily="34" charset="0"/>
              </a:rPr>
              <a:t> populaire autant </a:t>
            </a:r>
            <a:r>
              <a:rPr lang="fr-CA" sz="1200">
                <a:solidFill>
                  <a:srgbClr val="575756"/>
                </a:solidFill>
                <a:latin typeface="MarkPro" panose="020B0504020101010102" pitchFamily="34" charset="0"/>
                <a:cs typeface="Arial" panose="020B0604020202020204" pitchFamily="34" charset="0"/>
              </a:rPr>
              <a:t>à l’échelle des villes et municipalités qu’à l’échelle mondiale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Changement dans la </a:t>
            </a:r>
            <a:r>
              <a:rPr lang="fr-CA" sz="1200" b="1">
                <a:solidFill>
                  <a:srgbClr val="C591C1"/>
                </a:solidFill>
                <a:latin typeface="MarkPro-Bold" panose="020B0804020101010102" pitchFamily="34" charset="0"/>
                <a:cs typeface="Arial" panose="020B0604020202020204" pitchFamily="34" charset="0"/>
              </a:rPr>
              <a:t>législation</a:t>
            </a:r>
          </a:p>
          <a:p>
            <a:pPr marL="285750" indent="-285750">
              <a:spcBef>
                <a:spcPts val="600"/>
              </a:spcBef>
              <a:spcAft>
                <a:spcPts val="0"/>
              </a:spcAft>
              <a:buClr>
                <a:srgbClr val="C591C1"/>
              </a:buClr>
              <a:buFont typeface="Arial" panose="020B0604020202020204" pitchFamily="34" charset="0"/>
              <a:buChar char="•"/>
            </a:pPr>
            <a:endParaRPr lang="fr-CA" sz="1200" b="1">
              <a:solidFill>
                <a:srgbClr val="C591C1"/>
              </a:solidFill>
              <a:latin typeface="MarkPro-Bold" panose="020B0804020101010102"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rgbClr val="C591C1"/>
              </a:buClr>
              <a:buSzTx/>
              <a:buFont typeface="Arial" panose="020B0604020202020204" pitchFamily="34" charset="0"/>
              <a:buNone/>
              <a:tabLst/>
              <a:defRPr/>
            </a:pPr>
            <a:r>
              <a:rPr lang="fr-CA" sz="1800">
                <a:effectLst/>
                <a:latin typeface="Arial" panose="020B0604020202020204" pitchFamily="34" charset="0"/>
                <a:ea typeface="Calibri" panose="020F0502020204030204" pitchFamily="34" charset="0"/>
                <a:cs typeface="Arial" panose="020B0604020202020204" pitchFamily="34" charset="0"/>
              </a:rPr>
              <a:t>Recherches de solutions concrètes pas toujours bien appuyées sur une approche d’écoconception cohérente – bien que l’intention derrière soit louable.</a:t>
            </a:r>
            <a:endParaRPr lang="fr-CA" sz="1800">
              <a:effectLst/>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buClr>
                <a:srgbClr val="C591C1"/>
              </a:buClr>
              <a:buFont typeface="Arial" panose="020B0604020202020204" pitchFamily="34" charset="0"/>
              <a:buNone/>
            </a:pPr>
            <a:endParaRPr lang="fr-FR" sz="1200" b="1">
              <a:solidFill>
                <a:srgbClr val="C591C1"/>
              </a:solidFill>
              <a:latin typeface="MarkPro-Bold" panose="020B0804020101010102" pitchFamily="34" charset="0"/>
              <a:cs typeface="Arial" panose="020B0604020202020204" pitchFamily="34" charset="0"/>
            </a:endParaRPr>
          </a:p>
          <a:p>
            <a:pPr marL="285750" indent="-285750">
              <a:spcBef>
                <a:spcPts val="600"/>
              </a:spcBef>
              <a:buClr>
                <a:srgbClr val="C591C1"/>
              </a:buClr>
              <a:buFont typeface="Arial" panose="020B0604020202020204" pitchFamily="34" charset="0"/>
              <a:buChar char="•"/>
            </a:pPr>
            <a:r>
              <a:rPr lang="fr-FR" sz="1200" b="1">
                <a:solidFill>
                  <a:srgbClr val="C591C1"/>
                </a:solidFill>
                <a:latin typeface="MarkPro-Bold" panose="020B0804020101010102" pitchFamily="34" charset="0"/>
                <a:cs typeface="Arial" panose="020B0604020202020204" pitchFamily="34" charset="0"/>
              </a:rPr>
              <a:t>Remise en question profonde </a:t>
            </a:r>
            <a:r>
              <a:rPr lang="fr-FR" sz="1200">
                <a:solidFill>
                  <a:srgbClr val="575756"/>
                </a:solidFill>
                <a:latin typeface="MarkPro" panose="020B0504020101010102" pitchFamily="34" charset="0"/>
                <a:cs typeface="Arial" panose="020B0604020202020204" pitchFamily="34" charset="0"/>
              </a:rPr>
              <a:t>des emballages de plastique</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Forte pression sur les entreprises pour </a:t>
            </a:r>
            <a:r>
              <a:rPr lang="fr-CA" sz="1200">
                <a:solidFill>
                  <a:srgbClr val="C591C1"/>
                </a:solidFill>
                <a:latin typeface="MarkPro-Bold" panose="020B0804020101010102" pitchFamily="34" charset="0"/>
                <a:cs typeface="Arial" panose="020B0604020202020204" pitchFamily="34" charset="0"/>
              </a:rPr>
              <a:t>réduire/éliminer les emballages de plastique  </a:t>
            </a:r>
          </a:p>
          <a:p>
            <a:pPr marL="285750" indent="-285750">
              <a:spcBef>
                <a:spcPts val="600"/>
              </a:spcBef>
              <a:buClr>
                <a:srgbClr val="C591C1"/>
              </a:buClr>
              <a:buFont typeface="Arial" panose="020B0604020202020204" pitchFamily="34" charset="0"/>
              <a:buChar char="•"/>
            </a:pPr>
            <a:r>
              <a:rPr lang="fr-FR" sz="1200">
                <a:solidFill>
                  <a:srgbClr val="575756"/>
                </a:solidFill>
                <a:latin typeface="MarkPro" panose="020B0504020101010102" pitchFamily="34" charset="0"/>
                <a:cs typeface="Arial" panose="020B0604020202020204" pitchFamily="34" charset="0"/>
              </a:rPr>
              <a:t>Forte </a:t>
            </a:r>
            <a:r>
              <a:rPr lang="fr-FR" sz="1200" b="1">
                <a:solidFill>
                  <a:srgbClr val="C591C1"/>
                </a:solidFill>
                <a:latin typeface="MarkPro-Bold" panose="020B0804020101010102" pitchFamily="34" charset="0"/>
                <a:cs typeface="Arial" panose="020B0604020202020204" pitchFamily="34" charset="0"/>
              </a:rPr>
              <a:t>perception</a:t>
            </a:r>
            <a:r>
              <a:rPr lang="fr-FR" sz="1200">
                <a:solidFill>
                  <a:srgbClr val="575756"/>
                </a:solidFill>
                <a:latin typeface="MarkPro" panose="020B0504020101010102" pitchFamily="34" charset="0"/>
                <a:cs typeface="Arial" panose="020B0604020202020204" pitchFamily="34" charset="0"/>
              </a:rPr>
              <a:t> que ces emballages sont </a:t>
            </a:r>
            <a:r>
              <a:rPr lang="fr-FR" sz="1200" b="1">
                <a:solidFill>
                  <a:srgbClr val="C591C1"/>
                </a:solidFill>
                <a:latin typeface="MarkPro-Bold" panose="020B0804020101010102" pitchFamily="34" charset="0"/>
                <a:cs typeface="Arial" panose="020B0604020202020204" pitchFamily="34" charset="0"/>
              </a:rPr>
              <a:t>moins dommageables</a:t>
            </a:r>
          </a:p>
          <a:p>
            <a:pPr marL="0" indent="0">
              <a:spcBef>
                <a:spcPts val="600"/>
              </a:spcBef>
              <a:spcAft>
                <a:spcPts val="0"/>
              </a:spcAft>
              <a:buClr>
                <a:srgbClr val="C591C1"/>
              </a:buClr>
              <a:buFont typeface="Arial" panose="020B0604020202020204" pitchFamily="34" charset="0"/>
              <a:buNone/>
            </a:pPr>
            <a:endParaRPr lang="fr-CA" sz="1200">
              <a:solidFill>
                <a:srgbClr val="C591C1"/>
              </a:solidFill>
              <a:latin typeface="MarkPro-Bold" panose="020B0804020101010102"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27</a:t>
            </a:fld>
            <a:endParaRPr lang="fr-FR"/>
          </a:p>
        </p:txBody>
      </p:sp>
    </p:spTree>
    <p:extLst>
      <p:ext uri="{BB962C8B-B14F-4D97-AF65-F5344CB8AC3E}">
        <p14:creationId xmlns:p14="http://schemas.microsoft.com/office/powerpoint/2010/main" val="147936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28</a:t>
            </a:fld>
            <a:endParaRPr lang="fr-FR"/>
          </a:p>
        </p:txBody>
      </p:sp>
    </p:spTree>
    <p:extLst>
      <p:ext uri="{BB962C8B-B14F-4D97-AF65-F5344CB8AC3E}">
        <p14:creationId xmlns:p14="http://schemas.microsoft.com/office/powerpoint/2010/main" val="1033305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CA" kern="0" dirty="0"/>
              <a:t>Voici ce qui se cache derrière le choix d’un matériau. Tout n’est pas un frein au recyclage, mais ça vient complexifier…</a:t>
            </a:r>
            <a:r>
              <a:rPr lang="fr-CA" kern="0" dirty="0" err="1"/>
              <a:t>garbarge</a:t>
            </a:r>
            <a:r>
              <a:rPr lang="fr-CA" kern="0" dirty="0"/>
              <a:t> in, </a:t>
            </a:r>
            <a:r>
              <a:rPr lang="fr-CA" kern="0" dirty="0" err="1"/>
              <a:t>garbage</a:t>
            </a:r>
            <a:r>
              <a:rPr lang="fr-CA" kern="0" dirty="0"/>
              <a:t> out…</a:t>
            </a:r>
          </a:p>
        </p:txBody>
      </p:sp>
    </p:spTree>
    <p:extLst>
      <p:ext uri="{BB962C8B-B14F-4D97-AF65-F5344CB8AC3E}">
        <p14:creationId xmlns:p14="http://schemas.microsoft.com/office/powerpoint/2010/main" val="2547570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Je pourrais vous parler d’articles de loi et d’exigences règlementaires, mais aujourd’hui je veux plutôt vous démontrer que l’écoconception est au cœur des actions de ÉEQ depuis plus de 15 ans.</a:t>
            </a:r>
          </a:p>
          <a:p>
            <a:r>
              <a:rPr lang="fr-CA"/>
              <a:t>Mentionner les grands </a:t>
            </a:r>
            <a:r>
              <a:rPr lang="fr-CA" err="1"/>
              <a:t>milestones</a:t>
            </a:r>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30</a:t>
            </a:fld>
            <a:endParaRPr lang="fr-FR"/>
          </a:p>
        </p:txBody>
      </p:sp>
    </p:spTree>
    <p:extLst>
      <p:ext uri="{BB962C8B-B14F-4D97-AF65-F5344CB8AC3E}">
        <p14:creationId xmlns:p14="http://schemas.microsoft.com/office/powerpoint/2010/main" val="227481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FFFFFF"/>
                </a:solidFill>
                <a:effectLst/>
                <a:uLnTx/>
                <a:uFillTx/>
                <a:latin typeface="MarkPro" panose="020B0504020101010102" pitchFamily="34" charset="0"/>
                <a:ea typeface="+mn-ea"/>
                <a:cs typeface="+mn-cs"/>
              </a:rPr>
              <a:t>Comment ÉEQ oriente les entreprises sur les bons choix d’emballages ?</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3</a:t>
            </a:fld>
            <a:endParaRPr lang="fr-FR"/>
          </a:p>
        </p:txBody>
      </p:sp>
    </p:spTree>
    <p:extLst>
      <p:ext uri="{BB962C8B-B14F-4D97-AF65-F5344CB8AC3E}">
        <p14:creationId xmlns:p14="http://schemas.microsoft.com/office/powerpoint/2010/main" val="2910718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1819-9BE2-77AF-5939-2D44AFE454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94D449-1353-B9CE-5B86-68D8A60751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7A313C-64BB-99F6-D3B2-9F17DD52C4EF}"/>
              </a:ext>
            </a:extLst>
          </p:cNvPr>
          <p:cNvSpPr>
            <a:spLocks noGrp="1"/>
          </p:cNvSpPr>
          <p:nvPr>
            <p:ph type="body" idx="1"/>
          </p:nvPr>
        </p:nvSpPr>
        <p:spPr/>
        <p:txBody>
          <a:bodyPr/>
          <a:lstStyle/>
          <a:p>
            <a:pPr>
              <a:lnSpc>
                <a:spcPct val="107000"/>
              </a:lnSpc>
              <a:spcAft>
                <a:spcPts val="800"/>
              </a:spcAft>
            </a:pPr>
            <a:r>
              <a:rPr lang="fr-CA" sz="12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rPr>
              <a:t>Naked</a:t>
            </a:r>
            <a:r>
              <a:rPr lang="fr-CA"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Sprite</a:t>
            </a:r>
          </a:p>
          <a:p>
            <a:endParaRPr lang="en-US" sz="1400" b="0" i="0" dirty="0">
              <a:solidFill>
                <a:srgbClr val="444444"/>
              </a:solidFill>
              <a:effectLst/>
              <a:latin typeface="poppins" panose="000005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444444"/>
                </a:solidFill>
                <a:effectLst/>
                <a:latin typeface="poppins" panose="00000500000000000000" pitchFamily="2" charset="0"/>
              </a:rPr>
              <a:t>A temporary </a:t>
            </a:r>
            <a:r>
              <a:rPr lang="en-US" sz="1400" b="1" i="0" dirty="0">
                <a:solidFill>
                  <a:srgbClr val="444444"/>
                </a:solidFill>
                <a:effectLst/>
                <a:latin typeface="poppins" panose="00000500000000000000" pitchFamily="2" charset="0"/>
              </a:rPr>
              <a:t>UK trial (</a:t>
            </a:r>
            <a:r>
              <a:rPr lang="en-US" sz="1400" b="1" i="0" dirty="0" err="1">
                <a:solidFill>
                  <a:srgbClr val="444444"/>
                </a:solidFill>
                <a:effectLst/>
                <a:latin typeface="poppins" panose="00000500000000000000" pitchFamily="2" charset="0"/>
              </a:rPr>
              <a:t>projet</a:t>
            </a:r>
            <a:r>
              <a:rPr lang="en-US" sz="1400" b="1" i="0" dirty="0">
                <a:solidFill>
                  <a:srgbClr val="444444"/>
                </a:solidFill>
                <a:effectLst/>
                <a:latin typeface="poppins" panose="00000500000000000000" pitchFamily="2" charset="0"/>
              </a:rPr>
              <a:t> </a:t>
            </a:r>
            <a:r>
              <a:rPr lang="en-US" sz="1400" b="1" i="0" dirty="0" err="1">
                <a:solidFill>
                  <a:srgbClr val="444444"/>
                </a:solidFill>
                <a:effectLst/>
                <a:latin typeface="poppins" panose="00000500000000000000" pitchFamily="2" charset="0"/>
              </a:rPr>
              <a:t>pilote</a:t>
            </a:r>
            <a:r>
              <a:rPr lang="en-US" sz="1400" b="1" i="0" dirty="0">
                <a:solidFill>
                  <a:srgbClr val="444444"/>
                </a:solidFill>
                <a:effectLst/>
                <a:latin typeface="poppins" panose="00000500000000000000" pitchFamily="2" charset="0"/>
              </a:rPr>
              <a:t> dans 8 </a:t>
            </a:r>
            <a:r>
              <a:rPr lang="en-US" sz="1400" b="1" i="0" dirty="0" err="1">
                <a:solidFill>
                  <a:srgbClr val="444444"/>
                </a:solidFill>
                <a:effectLst/>
                <a:latin typeface="poppins" panose="00000500000000000000" pitchFamily="2" charset="0"/>
              </a:rPr>
              <a:t>magasins</a:t>
            </a:r>
            <a:r>
              <a:rPr lang="en-US" sz="1400" b="1" i="0" dirty="0">
                <a:solidFill>
                  <a:srgbClr val="444444"/>
                </a:solidFill>
                <a:effectLst/>
                <a:latin typeface="poppins" panose="00000500000000000000" pitchFamily="2" charset="0"/>
              </a:rPr>
              <a:t>) </a:t>
            </a:r>
            <a:r>
              <a:rPr lang="en-US" sz="1400" b="0" i="0" dirty="0">
                <a:solidFill>
                  <a:srgbClr val="444444"/>
                </a:solidFill>
                <a:effectLst/>
                <a:latin typeface="poppins" panose="00000500000000000000" pitchFamily="2" charset="0"/>
              </a:rPr>
              <a:t>to </a:t>
            </a:r>
            <a:r>
              <a:rPr lang="en-US" sz="1400" b="1" i="0" dirty="0">
                <a:solidFill>
                  <a:srgbClr val="444444"/>
                </a:solidFill>
                <a:effectLst/>
                <a:latin typeface="poppins" panose="00000500000000000000" pitchFamily="2" charset="0"/>
              </a:rPr>
              <a:t>strip off the labels </a:t>
            </a:r>
            <a:r>
              <a:rPr lang="en-US" sz="1400" b="0" i="0" dirty="0">
                <a:solidFill>
                  <a:srgbClr val="444444"/>
                </a:solidFill>
                <a:effectLst/>
                <a:latin typeface="poppins" panose="00000500000000000000" pitchFamily="2" charset="0"/>
              </a:rPr>
              <a:t>from our on-the-go 500ml Sprite bottles </a:t>
            </a:r>
            <a:r>
              <a:rPr lang="en-US" sz="1400" b="1" i="0" dirty="0">
                <a:solidFill>
                  <a:srgbClr val="444444"/>
                </a:solidFill>
                <a:effectLst/>
                <a:latin typeface="poppins" panose="00000500000000000000" pitchFamily="2" charset="0"/>
              </a:rPr>
              <a:t>to help simplify the recycling process - </a:t>
            </a:r>
            <a:r>
              <a:rPr lang="en-US" sz="1400" b="0" i="0" dirty="0">
                <a:solidFill>
                  <a:srgbClr val="444444"/>
                </a:solidFill>
                <a:effectLst/>
                <a:latin typeface="poppins" panose="00000500000000000000" pitchFamily="2" charset="0"/>
              </a:rPr>
              <a:t>we remove the need to separate them from the bottles during the recycling process. While existing labels are fully recyclable, stripping them off reduces our use of packaging materials.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444444"/>
                </a:solidFill>
                <a:effectLst/>
                <a:latin typeface="poppins" panose="00000500000000000000" pitchFamily="2" charset="0"/>
              </a:rPr>
              <a:t>We want to </a:t>
            </a:r>
            <a:r>
              <a:rPr lang="en-US" sz="1400" b="1" i="0" dirty="0">
                <a:solidFill>
                  <a:srgbClr val="444444"/>
                </a:solidFill>
                <a:effectLst/>
                <a:latin typeface="poppins" panose="00000500000000000000" pitchFamily="2" charset="0"/>
              </a:rPr>
              <a:t>assess the impact of the new bottle</a:t>
            </a:r>
            <a:r>
              <a:rPr lang="en-US" sz="1400" b="0" i="0" dirty="0">
                <a:solidFill>
                  <a:srgbClr val="444444"/>
                </a:solidFill>
                <a:effectLst/>
                <a:latin typeface="poppins" panose="00000500000000000000" pitchFamily="2" charset="0"/>
              </a:rPr>
              <a:t>, and see </a:t>
            </a:r>
            <a:r>
              <a:rPr lang="en-US" sz="1400" b="1" i="0" dirty="0">
                <a:solidFill>
                  <a:srgbClr val="444444"/>
                </a:solidFill>
                <a:effectLst/>
                <a:latin typeface="poppins" panose="00000500000000000000" pitchFamily="2" charset="0"/>
              </a:rPr>
              <a:t>what our retailers and consumers think</a:t>
            </a:r>
            <a:endParaRPr lang="en-US" sz="1400" b="0" i="0" dirty="0">
              <a:solidFill>
                <a:srgbClr val="444444"/>
              </a:solidFill>
              <a:effectLst/>
              <a:latin typeface="poppins" panose="00000500000000000000" pitchFamily="2" charset="0"/>
            </a:endParaRPr>
          </a:p>
          <a:p>
            <a:pPr marL="285750" indent="-285750">
              <a:buFont typeface="Arial" panose="020B0604020202020204" pitchFamily="34" charset="0"/>
              <a:buChar char="•"/>
            </a:pPr>
            <a:r>
              <a:rPr lang="en-US" sz="1200" b="1" i="0" dirty="0">
                <a:solidFill>
                  <a:srgbClr val="444444"/>
                </a:solidFill>
                <a:effectLst/>
                <a:latin typeface="poppins" panose="00000500000000000000" pitchFamily="2" charset="0"/>
              </a:rPr>
              <a:t>On communique comment ? </a:t>
            </a:r>
            <a:r>
              <a:rPr lang="en-US" sz="1200" b="0" i="0" dirty="0">
                <a:solidFill>
                  <a:srgbClr val="444444"/>
                </a:solidFill>
                <a:effectLst/>
                <a:latin typeface="poppins" panose="00000500000000000000" pitchFamily="2" charset="0"/>
              </a:rPr>
              <a:t>These new trial bottles will feature an </a:t>
            </a:r>
            <a:r>
              <a:rPr lang="en-US" sz="1200" b="1" i="0" dirty="0">
                <a:solidFill>
                  <a:srgbClr val="444444"/>
                </a:solidFill>
                <a:effectLst/>
                <a:latin typeface="poppins" panose="00000500000000000000" pitchFamily="2" charset="0"/>
              </a:rPr>
              <a:t>embossed logo </a:t>
            </a:r>
            <a:r>
              <a:rPr lang="en-US" sz="1200" b="0" i="0" dirty="0">
                <a:solidFill>
                  <a:srgbClr val="444444"/>
                </a:solidFill>
                <a:effectLst/>
                <a:latin typeface="poppins" panose="00000500000000000000" pitchFamily="2" charset="0"/>
              </a:rPr>
              <a:t>on the front of the pack and </a:t>
            </a:r>
            <a:r>
              <a:rPr lang="en-US" sz="1200" b="1" i="0" dirty="0">
                <a:solidFill>
                  <a:srgbClr val="444444"/>
                </a:solidFill>
                <a:effectLst/>
                <a:latin typeface="poppins" panose="00000500000000000000" pitchFamily="2" charset="0"/>
              </a:rPr>
              <a:t>laser-engraved product </a:t>
            </a:r>
            <a:r>
              <a:rPr lang="en-US" sz="1200" b="0" i="0" dirty="0">
                <a:solidFill>
                  <a:srgbClr val="444444"/>
                </a:solidFill>
                <a:effectLst/>
                <a:latin typeface="poppins" panose="00000500000000000000" pitchFamily="2" charset="0"/>
              </a:rPr>
              <a:t>information on the back.</a:t>
            </a:r>
          </a:p>
          <a:p>
            <a:pPr marL="285750" indent="-285750">
              <a:buFont typeface="Arial" panose="020B0604020202020204" pitchFamily="34" charset="0"/>
              <a:buChar char="•"/>
            </a:pPr>
            <a:r>
              <a:rPr lang="en-US" sz="1200" b="0" i="0" dirty="0" err="1">
                <a:solidFill>
                  <a:srgbClr val="444444"/>
                </a:solidFill>
                <a:effectLst/>
                <a:latin typeface="poppins" panose="00000500000000000000" pitchFamily="2" charset="0"/>
              </a:rPr>
              <a:t>Autres</a:t>
            </a:r>
            <a:r>
              <a:rPr lang="en-US" sz="1200" b="0" i="0" dirty="0">
                <a:solidFill>
                  <a:srgbClr val="444444"/>
                </a:solidFill>
                <a:effectLst/>
                <a:latin typeface="poppins" panose="00000500000000000000" pitchFamily="2" charset="0"/>
              </a:rPr>
              <a:t> actions : transparence, </a:t>
            </a:r>
            <a:r>
              <a:rPr lang="en-US" sz="1200" b="0" i="0" dirty="0" err="1">
                <a:solidFill>
                  <a:srgbClr val="444444"/>
                </a:solidFill>
                <a:effectLst/>
                <a:latin typeface="poppins" panose="00000500000000000000" pitchFamily="2" charset="0"/>
              </a:rPr>
              <a:t>contenu</a:t>
            </a:r>
            <a:r>
              <a:rPr lang="en-US" sz="1200" b="0" i="0" dirty="0">
                <a:solidFill>
                  <a:srgbClr val="444444"/>
                </a:solidFill>
                <a:effectLst/>
                <a:latin typeface="poppins" panose="00000500000000000000" pitchFamily="2" charset="0"/>
              </a:rPr>
              <a:t> recycle et bouchon </a:t>
            </a:r>
            <a:r>
              <a:rPr lang="en-US" sz="1200" b="0" i="0" dirty="0" err="1">
                <a:solidFill>
                  <a:srgbClr val="444444"/>
                </a:solidFill>
                <a:effectLst/>
                <a:latin typeface="poppins" panose="00000500000000000000" pitchFamily="2" charset="0"/>
              </a:rPr>
              <a:t>solidaire</a:t>
            </a:r>
            <a:endParaRPr lang="en-US" sz="1200" b="0" i="0" dirty="0">
              <a:solidFill>
                <a:srgbClr val="444444"/>
              </a:solidFill>
              <a:effectLst/>
              <a:latin typeface="poppins" panose="00000500000000000000" pitchFamily="2" charset="0"/>
            </a:endParaRPr>
          </a:p>
          <a:p>
            <a:pPr marL="285750" indent="-285750">
              <a:buFont typeface="Arial" panose="020B0604020202020204" pitchFamily="34" charset="0"/>
              <a:buChar char="•"/>
            </a:pPr>
            <a:r>
              <a:rPr lang="en-US" sz="1200" b="0" i="0" dirty="0">
                <a:solidFill>
                  <a:srgbClr val="444444"/>
                </a:solidFill>
                <a:effectLst/>
                <a:latin typeface="poppins" panose="00000500000000000000" pitchFamily="2" charset="0"/>
              </a:rPr>
              <a:t>Through Sprite, we’ve tested and launched new ways to evolve our bottle design while ensuring that more of our plastic can be recycled. </a:t>
            </a:r>
          </a:p>
          <a:p>
            <a:pPr marL="285750" indent="-285750">
              <a:buFont typeface="Arial" panose="020B0604020202020204" pitchFamily="34" charset="0"/>
              <a:buChar char="•"/>
            </a:pPr>
            <a:r>
              <a:rPr lang="en-US" sz="1200" b="0" i="0" dirty="0">
                <a:solidFill>
                  <a:srgbClr val="444444"/>
                </a:solidFill>
                <a:effectLst/>
                <a:latin typeface="poppins" panose="00000500000000000000" pitchFamily="2" charset="0"/>
              </a:rPr>
              <a:t>How are you </a:t>
            </a:r>
            <a:r>
              <a:rPr lang="en-US" sz="1200" b="1" i="0" dirty="0">
                <a:solidFill>
                  <a:srgbClr val="444444"/>
                </a:solidFill>
                <a:effectLst/>
                <a:latin typeface="poppins" panose="00000500000000000000" pitchFamily="2" charset="0"/>
              </a:rPr>
              <a:t>ensuring that the details on the bottle remain sufficiently clear and comply with regulations concerning </a:t>
            </a:r>
            <a:r>
              <a:rPr lang="en-US" sz="1200" b="0" i="0" dirty="0">
                <a:solidFill>
                  <a:srgbClr val="444444"/>
                </a:solidFill>
                <a:effectLst/>
                <a:latin typeface="poppins" panose="00000500000000000000" pitchFamily="2" charset="0"/>
              </a:rPr>
              <a:t>label readability? we can now trail other ways to share this information while reducing our use of packaging materials. And while the traffic light labels aren’t visible on the bottles in this trial, all information is available through a QR code that will be laser engraved on the bottle.</a:t>
            </a:r>
          </a:p>
          <a:p>
            <a:pPr>
              <a:lnSpc>
                <a:spcPct val="107000"/>
              </a:lnSpc>
              <a:spcAft>
                <a:spcPts val="800"/>
              </a:spcAft>
            </a:pPr>
            <a:endParaRPr lang="fr-CA"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t>Article de Sprite : </a:t>
            </a:r>
          </a:p>
          <a:p>
            <a:pPr marL="0" marR="0" lvl="0" indent="0" algn="l" defTabSz="914400" rtl="0" eaLnBrk="1" fontAlgn="auto" latinLnBrk="0" hangingPunct="1">
              <a:lnSpc>
                <a:spcPct val="107000"/>
              </a:lnSpc>
              <a:spcBef>
                <a:spcPts val="0"/>
              </a:spcBef>
              <a:spcAft>
                <a:spcPts val="800"/>
              </a:spcAft>
              <a:buClrTx/>
              <a:buSzTx/>
              <a:buFontTx/>
              <a:buNone/>
              <a:tabLst/>
              <a:defRPr/>
            </a:pPr>
            <a:r>
              <a:rPr lang="fr-CA" sz="1200" dirty="0"/>
              <a:t>https://packagingeurope.com/features/why-is-coca-cola-removing-the-labels-on-its-sprite-bottles/10982.article?utm_medium=email&amp;utm_campaign=Packaging%20Connections%20-%20150224&amp;utm_content=Packaging%20Connections%20-%20150224+CID_d93e49bcfd540fcbd24b58b7c658efd6&amp;utm_source=News%20letters&amp;utm_term=Read%20the%20full%20articl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fr-CA" sz="1200" dirty="0"/>
          </a:p>
          <a:p>
            <a:endParaRPr lang="en-US" sz="1200" b="0" dirty="0">
              <a:solidFill>
                <a:srgbClr val="444444"/>
              </a:solidFill>
              <a:latin typeface="poppins" panose="00000500000000000000" pitchFamily="2" charset="0"/>
              <a:cs typeface="Arial" panose="020B0604020202020204" pitchFamily="34" charset="0"/>
            </a:endParaRPr>
          </a:p>
          <a:p>
            <a:pPr marL="0" indent="0" algn="l">
              <a:buFont typeface="Arial" panose="020B0604020202020204" pitchFamily="34" charset="0"/>
              <a:buNone/>
            </a:pPr>
            <a:endParaRPr lang="fr-CA" sz="1200" b="0" i="0" dirty="0">
              <a:solidFill>
                <a:schemeClr val="tx2">
                  <a:lumMod val="75000"/>
                </a:schemeClr>
              </a:solidFill>
              <a:effectLst/>
              <a:latin typeface="Gill Sans MT Std"/>
            </a:endParaRPr>
          </a:p>
          <a:p>
            <a:endParaRPr lang="fr-CA" dirty="0"/>
          </a:p>
        </p:txBody>
      </p:sp>
      <p:sp>
        <p:nvSpPr>
          <p:cNvPr id="4" name="Espace réservé du numéro de diapositive 3">
            <a:extLst>
              <a:ext uri="{FF2B5EF4-FFF2-40B4-BE49-F238E27FC236}">
                <a16:creationId xmlns:a16="http://schemas.microsoft.com/office/drawing/2014/main" id="{C30D306E-9C45-6630-366B-4B2001F11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55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1819-9BE2-77AF-5939-2D44AFE454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94D449-1353-B9CE-5B86-68D8A60751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7A313C-64BB-99F6-D3B2-9F17DD52C4EF}"/>
              </a:ext>
            </a:extLst>
          </p:cNvPr>
          <p:cNvSpPr>
            <a:spLocks noGrp="1"/>
          </p:cNvSpPr>
          <p:nvPr>
            <p:ph type="body" idx="1"/>
          </p:nvPr>
        </p:nvSpPr>
        <p:spPr/>
        <p:txBody>
          <a:bodyPr/>
          <a:lstStyle/>
          <a:p>
            <a:pPr>
              <a:lnSpc>
                <a:spcPct val="107000"/>
              </a:lnSpc>
              <a:spcAft>
                <a:spcPts val="800"/>
              </a:spcAft>
            </a:pPr>
            <a:r>
              <a:rPr lang="fr-CA"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Ketchup bouchon recyclable</a:t>
            </a: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r-CA" sz="1200" b="1" kern="100" dirty="0">
                <a:effectLst/>
                <a:latin typeface="Arial" panose="020B0604020202020204" pitchFamily="34" charset="0"/>
                <a:ea typeface="Aptos" panose="020B0004020202020204" pitchFamily="34" charset="0"/>
                <a:cs typeface="Times New Roman" panose="02020603050405020304" pitchFamily="18" charset="0"/>
              </a:rPr>
              <a:t>Élimination de la valve de silicone </a:t>
            </a:r>
            <a:r>
              <a:rPr lang="fr-CA" sz="1200" kern="100" dirty="0">
                <a:effectLst/>
                <a:latin typeface="Arial" panose="020B0604020202020204" pitchFamily="34" charset="0"/>
                <a:ea typeface="Aptos" panose="020B0004020202020204" pitchFamily="34" charset="0"/>
                <a:cs typeface="Times New Roman" panose="02020603050405020304" pitchFamily="18" charset="0"/>
              </a:rPr>
              <a:t>(subtil, mais bcp de travail pour éviter les dégâts et les fuites lors de l’utilisation)</a:t>
            </a: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200" kern="100" dirty="0">
                <a:effectLst/>
                <a:latin typeface="Arial" panose="020B0604020202020204" pitchFamily="34" charset="0"/>
                <a:ea typeface="Aptos" panose="020B0004020202020204" pitchFamily="34" charset="0"/>
                <a:cs typeface="Times New Roman" panose="02020603050405020304" pitchFamily="18" charset="0"/>
              </a:rPr>
              <a:t>This switch addresses environmental concerns associated with the prior design, which often posed difficulties in recycling.</a:t>
            </a: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200" kern="100" dirty="0">
                <a:effectLst/>
                <a:latin typeface="Arial" panose="020B0604020202020204" pitchFamily="34" charset="0"/>
                <a:ea typeface="Aptos" panose="020B0004020202020204" pitchFamily="34" charset="0"/>
                <a:cs typeface="Times New Roman" panose="02020603050405020304" pitchFamily="18" charset="0"/>
              </a:rPr>
              <a:t>The transformation to the recyclable cap was no small feat, </a:t>
            </a:r>
            <a:r>
              <a:rPr lang="en-CA" sz="1200" b="1" kern="100" dirty="0">
                <a:effectLst/>
                <a:latin typeface="Arial" panose="020B0604020202020204" pitchFamily="34" charset="0"/>
                <a:ea typeface="Aptos" panose="020B0004020202020204" pitchFamily="34" charset="0"/>
                <a:cs typeface="Times New Roman" panose="02020603050405020304" pitchFamily="18" charset="0"/>
              </a:rPr>
              <a:t>requiring eight years of dedicated efforts, 45 prototypes</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and more than 185,000 hours of development. – innovation pour </a:t>
            </a:r>
            <a:r>
              <a:rPr lang="en-CA" sz="1200" kern="100" dirty="0" err="1">
                <a:effectLst/>
                <a:latin typeface="Arial" panose="020B0604020202020204" pitchFamily="34" charset="0"/>
                <a:ea typeface="Aptos" panose="020B0004020202020204" pitchFamily="34" charset="0"/>
                <a:cs typeface="Times New Roman" panose="02020603050405020304" pitchFamily="18" charset="0"/>
              </a:rPr>
              <a:t>toute</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la </a:t>
            </a:r>
            <a:r>
              <a:rPr lang="en-CA" sz="1200" kern="100" dirty="0" err="1">
                <a:effectLst/>
                <a:latin typeface="Arial" panose="020B0604020202020204" pitchFamily="34" charset="0"/>
                <a:ea typeface="Aptos" panose="020B0004020202020204" pitchFamily="34" charset="0"/>
                <a:cs typeface="Times New Roman" panose="02020603050405020304" pitchFamily="18" charset="0"/>
              </a:rPr>
              <a:t>gamme</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de sauce Heinz</a:t>
            </a: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CA" dirty="0"/>
          </a:p>
          <a:p>
            <a:pPr>
              <a:lnSpc>
                <a:spcPct val="107000"/>
              </a:lnSpc>
              <a:spcAft>
                <a:spcPts val="800"/>
              </a:spcAft>
            </a:pPr>
            <a:r>
              <a:rPr lang="fr-CA"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https://packagingeurope.com/news/denomination-designs-worlds-first-label-free-wine-packaging/9491.article</a:t>
            </a: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r-CA" sz="1200" kern="100" dirty="0">
                <a:effectLst/>
                <a:latin typeface="Aptos" panose="020B0004020202020204" pitchFamily="34" charset="0"/>
                <a:ea typeface="Aptos" panose="020B0004020202020204" pitchFamily="34" charset="0"/>
                <a:cs typeface="Times New Roman" panose="02020603050405020304" pitchFamily="18" charset="0"/>
              </a:rPr>
              <a:t>Bouteille de vin sans étiquette – Code QR sur la bouteille (exemple pour aller plus loin) quand on parle de simplification</a:t>
            </a:r>
          </a:p>
          <a:p>
            <a:pPr marL="285750" indent="-285750">
              <a:lnSpc>
                <a:spcPct val="107000"/>
              </a:lnSpc>
              <a:spcAft>
                <a:spcPts val="800"/>
              </a:spcAft>
              <a:buFont typeface="Arial" panose="020B0604020202020204" pitchFamily="34" charset="0"/>
              <a:buChar char="•"/>
            </a:pPr>
            <a:r>
              <a:rPr lang="en-CA" sz="1200" kern="100" dirty="0">
                <a:effectLst/>
                <a:latin typeface="Arial" panose="020B0604020202020204" pitchFamily="34" charset="0"/>
                <a:ea typeface="Aptos" panose="020B0004020202020204" pitchFamily="34" charset="0"/>
                <a:cs typeface="Times New Roman" panose="02020603050405020304" pitchFamily="18" charset="0"/>
              </a:rPr>
              <a:t>Ce que </a:t>
            </a:r>
            <a:r>
              <a:rPr lang="en-CA" sz="1200" kern="100" dirty="0" err="1">
                <a:effectLst/>
                <a:latin typeface="Arial" panose="020B0604020202020204" pitchFamily="34" charset="0"/>
                <a:ea typeface="Aptos" panose="020B0004020202020204" pitchFamily="34" charset="0"/>
                <a:cs typeface="Times New Roman" panose="02020603050405020304" pitchFamily="18" charset="0"/>
              </a:rPr>
              <a:t>l’agence</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a:t>
            </a:r>
            <a:r>
              <a:rPr lang="en-CA" sz="1200" kern="100" dirty="0" err="1">
                <a:effectLst/>
                <a:latin typeface="Arial" panose="020B0604020202020204" pitchFamily="34" charset="0"/>
                <a:ea typeface="Aptos" panose="020B0004020202020204" pitchFamily="34" charset="0"/>
                <a:cs typeface="Times New Roman" panose="02020603050405020304" pitchFamily="18" charset="0"/>
              </a:rPr>
              <a:t>dit</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de </a:t>
            </a:r>
            <a:r>
              <a:rPr lang="en-CA" sz="1200" kern="100" dirty="0" err="1">
                <a:effectLst/>
                <a:latin typeface="Arial" panose="020B0604020202020204" pitchFamily="34" charset="0"/>
                <a:ea typeface="Aptos" panose="020B0004020202020204" pitchFamily="34" charset="0"/>
                <a:cs typeface="Times New Roman" panose="02020603050405020304" pitchFamily="18" charset="0"/>
              </a:rPr>
              <a:t>l’initiative</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 “We enlisted the team at Denomination because </a:t>
            </a:r>
            <a:r>
              <a:rPr lang="en-CA" sz="1200" b="1" kern="100" dirty="0">
                <a:effectLst/>
                <a:latin typeface="Arial" panose="020B0604020202020204" pitchFamily="34" charset="0"/>
                <a:ea typeface="Aptos" panose="020B0004020202020204" pitchFamily="34" charset="0"/>
                <a:cs typeface="Times New Roman" panose="02020603050405020304" pitchFamily="18" charset="0"/>
              </a:rPr>
              <a:t>they always put sustainability at the heart of everything they do</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What they have created is a design </a:t>
            </a:r>
            <a:r>
              <a:rPr lang="en-CA" sz="1200" b="1" kern="100" dirty="0">
                <a:effectLst/>
                <a:latin typeface="Arial" panose="020B0604020202020204" pitchFamily="34" charset="0"/>
                <a:ea typeface="Aptos" panose="020B0004020202020204" pitchFamily="34" charset="0"/>
                <a:cs typeface="Times New Roman" panose="02020603050405020304" pitchFamily="18" charset="0"/>
              </a:rPr>
              <a:t>that allows the quality of the wine to shine</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while </a:t>
            </a:r>
            <a:r>
              <a:rPr lang="en-CA" sz="1200" b="1" kern="100" dirty="0">
                <a:effectLst/>
                <a:latin typeface="Arial" panose="020B0604020202020204" pitchFamily="34" charset="0"/>
                <a:ea typeface="Aptos" panose="020B0004020202020204" pitchFamily="34" charset="0"/>
                <a:cs typeface="Times New Roman" panose="02020603050405020304" pitchFamily="18" charset="0"/>
              </a:rPr>
              <a:t>stripping away unnecessary waste from the packaging</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There’s </a:t>
            </a:r>
            <a:r>
              <a:rPr lang="en-CA" sz="1200" u="sng" kern="100" dirty="0">
                <a:effectLst/>
                <a:latin typeface="Arial" panose="020B0604020202020204" pitchFamily="34" charset="0"/>
                <a:ea typeface="Aptos" panose="020B0004020202020204" pitchFamily="34" charset="0"/>
                <a:cs typeface="Times New Roman" panose="02020603050405020304" pitchFamily="18" charset="0"/>
              </a:rPr>
              <a:t>no label printing, no adhesives, no paper usage, and less energy used on the bottling line with the removal of the label component</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a:t>
            </a: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200" kern="100" dirty="0">
                <a:effectLst/>
                <a:latin typeface="Arial" panose="020B0604020202020204" pitchFamily="34" charset="0"/>
                <a:ea typeface="Aptos" panose="020B0004020202020204" pitchFamily="34" charset="0"/>
                <a:cs typeface="Times New Roman" panose="02020603050405020304" pitchFamily="18" charset="0"/>
              </a:rPr>
              <a:t>In the company’s view, environmental concerns have led to a decrease in the use of plastic and paper resources are being used to compensate. This has led to increased pressure on forests, leading to deforestation, it says. In addition, in order to apply a paper label to a bottle, often a PET liner needs to be used, adding the use of crude oil to the mix. Crate is hoping to do away with all this with its sleek, pared-back design.</a:t>
            </a: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200" kern="100" dirty="0">
                <a:effectLst/>
                <a:latin typeface="Arial" panose="020B0604020202020204" pitchFamily="34" charset="0"/>
                <a:ea typeface="Aptos" panose="020B0004020202020204" pitchFamily="34" charset="0"/>
                <a:cs typeface="Times New Roman" panose="02020603050405020304" pitchFamily="18" charset="0"/>
              </a:rPr>
              <a:t>“The challenge was finding the most energy-efficient choice. </a:t>
            </a:r>
            <a:r>
              <a:rPr lang="en-CA" sz="1200" b="1" kern="100" dirty="0">
                <a:effectLst/>
                <a:latin typeface="Arial" panose="020B0604020202020204" pitchFamily="34" charset="0"/>
                <a:ea typeface="Aptos" panose="020B0004020202020204" pitchFamily="34" charset="0"/>
                <a:cs typeface="Times New Roman" panose="02020603050405020304" pitchFamily="18" charset="0"/>
              </a:rPr>
              <a:t>Printing on the bottle would have involved using incredibly high temperatures</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 so we chose the capsule, even though it </a:t>
            </a:r>
            <a:r>
              <a:rPr lang="en-CA" sz="1200" b="1" kern="100" dirty="0">
                <a:effectLst/>
                <a:latin typeface="Arial" panose="020B0604020202020204" pitchFamily="34" charset="0"/>
                <a:ea typeface="Aptos" panose="020B0004020202020204" pitchFamily="34" charset="0"/>
                <a:cs typeface="Times New Roman" panose="02020603050405020304" pitchFamily="18" charset="0"/>
              </a:rPr>
              <a:t>meant being creative in a smaller space</a:t>
            </a:r>
            <a:r>
              <a:rPr lang="en-CA" sz="12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200" b="0" i="0" dirty="0">
              <a:solidFill>
                <a:srgbClr val="444444"/>
              </a:solidFill>
              <a:effectLst/>
              <a:latin typeface="poppins" panose="00000500000000000000" pitchFamily="2" charset="0"/>
            </a:endParaRPr>
          </a:p>
          <a:p>
            <a:pPr marL="285750" indent="-285750">
              <a:lnSpc>
                <a:spcPct val="107000"/>
              </a:lnSpc>
              <a:spcAft>
                <a:spcPts val="800"/>
              </a:spcAft>
              <a:buFont typeface="Arial" panose="020B0604020202020204" pitchFamily="34" charset="0"/>
              <a:buChar char="•"/>
            </a:pP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l">
              <a:buFont typeface="Arial" panose="020B0604020202020204" pitchFamily="34" charset="0"/>
              <a:buNone/>
            </a:pPr>
            <a:endParaRPr lang="fr-CA" sz="1200" b="0" i="0" dirty="0">
              <a:solidFill>
                <a:schemeClr val="tx2">
                  <a:lumMod val="75000"/>
                </a:schemeClr>
              </a:solidFill>
              <a:effectLst/>
              <a:latin typeface="Gill Sans MT Std"/>
            </a:endParaRPr>
          </a:p>
          <a:p>
            <a:endParaRPr lang="fr-CA" dirty="0"/>
          </a:p>
        </p:txBody>
      </p:sp>
      <p:sp>
        <p:nvSpPr>
          <p:cNvPr id="4" name="Espace réservé du numéro de diapositive 3">
            <a:extLst>
              <a:ext uri="{FF2B5EF4-FFF2-40B4-BE49-F238E27FC236}">
                <a16:creationId xmlns:a16="http://schemas.microsoft.com/office/drawing/2014/main" id="{C30D306E-9C45-6630-366B-4B2001F11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127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1819-9BE2-77AF-5939-2D44AFE454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94D449-1353-B9CE-5B86-68D8A60751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7A313C-64BB-99F6-D3B2-9F17DD52C4EF}"/>
              </a:ext>
            </a:extLst>
          </p:cNvPr>
          <p:cNvSpPr>
            <a:spLocks noGrp="1"/>
          </p:cNvSpPr>
          <p:nvPr>
            <p:ph type="body" idx="1"/>
          </p:nvPr>
        </p:nvSpPr>
        <p:spPr/>
        <p:txBody>
          <a:bodyPr/>
          <a:lstStyle/>
          <a:p>
            <a:pPr marL="342900" indent="-342900">
              <a:buFont typeface="Arial" panose="020B0604020202020204" pitchFamily="34" charset="0"/>
              <a:buChar char="&gt;"/>
            </a:pPr>
            <a:r>
              <a:rPr lang="fr-CA" dirty="0">
                <a:solidFill>
                  <a:srgbClr val="000000"/>
                </a:solidFill>
                <a:latin typeface="Arial" panose="020B0604020202020204" pitchFamily="34" charset="0"/>
                <a:cs typeface="Arial" panose="020B0604020202020204" pitchFamily="34" charset="0"/>
              </a:rPr>
              <a:t>C</a:t>
            </a:r>
            <a:r>
              <a:rPr lang="fr-CA" b="0" i="0" u="none" strike="noStrike" dirty="0">
                <a:solidFill>
                  <a:srgbClr val="000000"/>
                </a:solidFill>
                <a:effectLst/>
                <a:latin typeface="Arial" panose="020B0604020202020204" pitchFamily="34" charset="0"/>
                <a:cs typeface="Arial" panose="020B0604020202020204" pitchFamily="34" charset="0"/>
              </a:rPr>
              <a:t>hangement </a:t>
            </a:r>
            <a:r>
              <a:rPr lang="fr-CA" b="1" dirty="0">
                <a:solidFill>
                  <a:srgbClr val="000000"/>
                </a:solidFill>
                <a:latin typeface="Arial" panose="020B0604020202020204" pitchFamily="34" charset="0"/>
                <a:cs typeface="Arial" panose="020B0604020202020204" pitchFamily="34" charset="0"/>
              </a:rPr>
              <a:t>plus complexe </a:t>
            </a:r>
            <a:r>
              <a:rPr lang="fr-CA" b="0" i="0" u="none" strike="noStrike" dirty="0">
                <a:solidFill>
                  <a:srgbClr val="000000"/>
                </a:solidFill>
                <a:effectLst/>
                <a:latin typeface="Arial" panose="020B0604020202020204" pitchFamily="34" charset="0"/>
                <a:cs typeface="Arial" panose="020B0604020202020204" pitchFamily="34" charset="0"/>
              </a:rPr>
              <a:t>qu’on le pense</a:t>
            </a:r>
          </a:p>
          <a:p>
            <a:pPr marL="342900" indent="-342900">
              <a:buFont typeface="Arial" panose="020B0604020202020204" pitchFamily="34" charset="0"/>
              <a:buChar char="&gt;"/>
            </a:pPr>
            <a:r>
              <a:rPr lang="fr-CA" b="1" i="0" u="none" strike="noStrike" dirty="0">
                <a:solidFill>
                  <a:srgbClr val="000000"/>
                </a:solidFill>
                <a:effectLst/>
                <a:latin typeface="Arial" panose="020B0604020202020204" pitchFamily="34" charset="0"/>
                <a:cs typeface="Arial" panose="020B0604020202020204" pitchFamily="34" charset="0"/>
              </a:rPr>
              <a:t>Nouvelle technologie </a:t>
            </a:r>
            <a:r>
              <a:rPr lang="fr-CA" b="0" i="0" u="none" strike="noStrike" dirty="0">
                <a:solidFill>
                  <a:srgbClr val="000000"/>
                </a:solidFill>
                <a:effectLst/>
                <a:latin typeface="Arial" panose="020B0604020202020204" pitchFamily="34" charset="0"/>
                <a:cs typeface="Arial" panose="020B0604020202020204" pitchFamily="34" charset="0"/>
              </a:rPr>
              <a:t>et équipement pour sceller le tube </a:t>
            </a:r>
          </a:p>
          <a:p>
            <a:pPr marL="342900" indent="-342900">
              <a:buFont typeface="Arial" panose="020B0604020202020204" pitchFamily="34" charset="0"/>
              <a:buChar char="&gt;"/>
            </a:pPr>
            <a:r>
              <a:rPr lang="fr-CA" b="1" dirty="0">
                <a:solidFill>
                  <a:srgbClr val="000000"/>
                </a:solidFill>
                <a:latin typeface="Arial" panose="020B0604020202020204" pitchFamily="34" charset="0"/>
                <a:cs typeface="Arial" panose="020B0604020202020204" pitchFamily="34" charset="0"/>
              </a:rPr>
              <a:t>Collaboration nécessaire</a:t>
            </a:r>
            <a:r>
              <a:rPr lang="fr-CA" b="0" i="0" u="none" strike="noStrike" dirty="0">
                <a:solidFill>
                  <a:srgbClr val="000000"/>
                </a:solidFill>
                <a:effectLst/>
                <a:latin typeface="Arial" panose="020B0604020202020204" pitchFamily="34" charset="0"/>
                <a:cs typeface="Arial" panose="020B0604020202020204" pitchFamily="34" charset="0"/>
              </a:rPr>
              <a:t> avec le fournisseur de l’emballage principal (</a:t>
            </a:r>
            <a:r>
              <a:rPr lang="fr-CA" b="0" i="0" u="none" strike="noStrike" dirty="0" err="1">
                <a:solidFill>
                  <a:srgbClr val="000000"/>
                </a:solidFill>
                <a:effectLst/>
                <a:latin typeface="Arial" panose="020B0604020202020204" pitchFamily="34" charset="0"/>
                <a:cs typeface="Arial" panose="020B0604020202020204" pitchFamily="34" charset="0"/>
              </a:rPr>
              <a:t>Sonoco</a:t>
            </a:r>
            <a:r>
              <a:rPr lang="fr-CA" b="0" i="0" u="none" strike="noStrike" dirty="0">
                <a:solidFill>
                  <a:srgbClr val="000000"/>
                </a:solidFill>
                <a:effectLst/>
                <a:latin typeface="Arial" panose="020B0604020202020204" pitchFamily="34" charset="0"/>
                <a:cs typeface="Arial" panose="020B0604020202020204" pitchFamily="34" charset="0"/>
              </a:rPr>
              <a:t>)</a:t>
            </a:r>
          </a:p>
          <a:p>
            <a:pPr marL="342900" indent="-342900">
              <a:buFont typeface="Arial" panose="020B0604020202020204" pitchFamily="34" charset="0"/>
              <a:buChar char="&gt;"/>
            </a:pPr>
            <a:r>
              <a:rPr lang="fr-CA" b="0" i="0" u="none" strike="noStrike" dirty="0">
                <a:solidFill>
                  <a:srgbClr val="000000"/>
                </a:solidFill>
                <a:effectLst/>
                <a:latin typeface="Arial" panose="020B0604020202020204" pitchFamily="34" charset="0"/>
                <a:cs typeface="Arial" panose="020B0604020202020204" pitchFamily="34" charset="0"/>
              </a:rPr>
              <a:t>Maintien de la </a:t>
            </a:r>
            <a:r>
              <a:rPr lang="fr-CA" b="1" dirty="0">
                <a:solidFill>
                  <a:srgbClr val="000000"/>
                </a:solidFill>
                <a:latin typeface="Arial" panose="020B0604020202020204" pitchFamily="34" charset="0"/>
                <a:cs typeface="Arial" panose="020B0604020202020204" pitchFamily="34" charset="0"/>
              </a:rPr>
              <a:t>cadence de production </a:t>
            </a:r>
          </a:p>
          <a:p>
            <a:pPr marL="342900" indent="-342900">
              <a:buFont typeface="Arial" panose="020B0604020202020204" pitchFamily="34" charset="0"/>
              <a:buChar char="&gt;"/>
            </a:pPr>
            <a:r>
              <a:rPr lang="en-US" sz="1200" dirty="0" err="1">
                <a:solidFill>
                  <a:srgbClr val="444444"/>
                </a:solidFill>
                <a:latin typeface="poppins" panose="00000500000000000000" pitchFamily="2" charset="0"/>
              </a:rPr>
              <a:t>D’autres</a:t>
            </a:r>
            <a:r>
              <a:rPr lang="en-US" sz="1200" dirty="0">
                <a:solidFill>
                  <a:srgbClr val="444444"/>
                </a:solidFill>
                <a:latin typeface="poppins" panose="00000500000000000000" pitchFamily="2" charset="0"/>
              </a:rPr>
              <a:t> </a:t>
            </a:r>
            <a:r>
              <a:rPr lang="en-US" sz="1200" dirty="0" err="1">
                <a:solidFill>
                  <a:srgbClr val="444444"/>
                </a:solidFill>
                <a:latin typeface="poppins" panose="00000500000000000000" pitchFamily="2" charset="0"/>
              </a:rPr>
              <a:t>défis</a:t>
            </a:r>
            <a:r>
              <a:rPr lang="en-US" sz="1200" dirty="0">
                <a:solidFill>
                  <a:srgbClr val="444444"/>
                </a:solidFill>
                <a:latin typeface="poppins" panose="00000500000000000000" pitchFamily="2" charset="0"/>
              </a:rPr>
              <a:t> : </a:t>
            </a:r>
            <a:r>
              <a:rPr lang="en-US" sz="1200" b="0" i="0" dirty="0">
                <a:solidFill>
                  <a:srgbClr val="444444"/>
                </a:solidFill>
                <a:effectLst/>
                <a:latin typeface="poppins" panose="00000500000000000000" pitchFamily="2" charset="0"/>
              </a:rPr>
              <a:t>One of the significant challenges we faced was achieving the desired closing speed of up to 450 tubes per minute while working with the limitations of the paper material. </a:t>
            </a:r>
            <a:endParaRPr lang="fr-CA" sz="1200" dirty="0"/>
          </a:p>
          <a:p>
            <a:endParaRPr lang="fr-CA" dirty="0"/>
          </a:p>
          <a:p>
            <a:r>
              <a:rPr lang="fr-CA" dirty="0"/>
              <a:t>https://www.theguardian.com/environment/2017/may/18/product-designers-must-reduce-pringles-factor-to-boost-recycling</a:t>
            </a:r>
          </a:p>
          <a:p>
            <a:endParaRPr lang="fr-CA" dirty="0"/>
          </a:p>
          <a:p>
            <a:r>
              <a:rPr lang="fr-CA" dirty="0"/>
              <a:t>https://packagingeurope.com/features/the-story-behind-pringles-new-paper-based-tube/10934.article?utm_medium=email&amp;utm_campaign=Packaging%20Connections%20-%20010224&amp;utm_content=Packaging%20Connections%20-%20010224+CID_fed54d3cb391c87c9ecffbb55315c0d7&amp;utm_source=News%20letters&amp;utm_term=Read%20the%20full%20article</a:t>
            </a:r>
          </a:p>
          <a:p>
            <a:pPr marL="0" indent="0" algn="l">
              <a:buFont typeface="Arial" panose="020B0604020202020204" pitchFamily="34" charset="0"/>
              <a:buNone/>
            </a:pPr>
            <a:endParaRPr lang="fr-CA" sz="1200" b="0" i="0" dirty="0">
              <a:solidFill>
                <a:schemeClr val="tx2">
                  <a:lumMod val="75000"/>
                </a:schemeClr>
              </a:solidFill>
              <a:effectLst/>
              <a:latin typeface="Gill Sans MT Std"/>
            </a:endParaRPr>
          </a:p>
          <a:p>
            <a:endParaRPr lang="fr-CA" dirty="0"/>
          </a:p>
        </p:txBody>
      </p:sp>
      <p:sp>
        <p:nvSpPr>
          <p:cNvPr id="4" name="Espace réservé du numéro de diapositive 3">
            <a:extLst>
              <a:ext uri="{FF2B5EF4-FFF2-40B4-BE49-F238E27FC236}">
                <a16:creationId xmlns:a16="http://schemas.microsoft.com/office/drawing/2014/main" id="{C30D306E-9C45-6630-366B-4B2001F11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851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Je pourrais vous parler d’articles de loi et d’exigences règlementaires, mais aujourd’hui je veux plutôt vous démontrer que l’écoconception est au cœur des actions de ÉEQ depuis plus de 15 ans.</a:t>
            </a:r>
          </a:p>
          <a:p>
            <a:r>
              <a:rPr lang="fr-CA"/>
              <a:t>Mentionner les grands </a:t>
            </a:r>
            <a:r>
              <a:rPr lang="fr-CA" err="1"/>
              <a:t>milestones</a:t>
            </a:r>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34</a:t>
            </a:fld>
            <a:endParaRPr lang="fr-FR"/>
          </a:p>
        </p:txBody>
      </p:sp>
    </p:spTree>
    <p:extLst>
      <p:ext uri="{BB962C8B-B14F-4D97-AF65-F5344CB8AC3E}">
        <p14:creationId xmlns:p14="http://schemas.microsoft.com/office/powerpoint/2010/main" val="2834312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Ce qui est intéressant de constater dans l’écosystème des références mondiales en économie circulaire, c’est le design prend de plus en plus d’espace, il s’inscrit comme une avenue permettant de réinventer, de repenser, de remettre en question l’univers des possibles.</a:t>
            </a:r>
          </a:p>
          <a:p>
            <a:endParaRPr lang="fr-CA" dirty="0"/>
          </a:p>
          <a:p>
            <a:r>
              <a:rPr lang="fr-CA" dirty="0"/>
              <a:t>À mon avis, il ne faut pas voir le design comme une approche inaccessible, incompréhensible….</a:t>
            </a:r>
          </a:p>
          <a:p>
            <a:endParaRPr lang="fr-CA" dirty="0"/>
          </a:p>
          <a:p>
            <a:r>
              <a:rPr lang="fr-CA" dirty="0"/>
              <a:t>Et c’est pour cela que nous travaillons à l’élaboration de lignes directrices d’écoconception…..</a:t>
            </a:r>
          </a:p>
          <a:p>
            <a:pPr marL="171450" indent="-171450">
              <a:buFont typeface="Arial" panose="020B0604020202020204" pitchFamily="34" charset="0"/>
              <a:buChar char="•"/>
            </a:pPr>
            <a:r>
              <a:rPr lang="fr-CA" dirty="0"/>
              <a:t>D’une part pour appuyer les entreprises dans le passage à l’action des engagements qu’elles prennent</a:t>
            </a:r>
          </a:p>
          <a:p>
            <a:pPr marL="171450" indent="-171450">
              <a:buFont typeface="Arial" panose="020B0604020202020204" pitchFamily="34" charset="0"/>
              <a:buChar char="•"/>
            </a:pPr>
            <a:r>
              <a:rPr lang="fr-CA" dirty="0"/>
              <a:t>De définir et d’identifier des indicateurs de mesure et de suivi et des critères pouvant s’intégrer dans les tableau de bord ESG et la mesure de l’impact</a:t>
            </a:r>
          </a:p>
          <a:p>
            <a:pPr marL="171450" indent="-171450">
              <a:buFont typeface="Arial" panose="020B0604020202020204" pitchFamily="34" charset="0"/>
              <a:buChar char="•"/>
            </a:pPr>
            <a:r>
              <a:rPr lang="fr-CA" dirty="0"/>
              <a:t>Parce qu’il vaut mieux prévenir que guérir, partir sur des bonnes bases….</a:t>
            </a:r>
          </a:p>
        </p:txBody>
      </p:sp>
      <p:sp>
        <p:nvSpPr>
          <p:cNvPr id="4" name="Espace réservé du numéro de diapositive 3"/>
          <p:cNvSpPr>
            <a:spLocks noGrp="1"/>
          </p:cNvSpPr>
          <p:nvPr>
            <p:ph type="sldNum" sz="quarter" idx="5"/>
          </p:nvPr>
        </p:nvSpPr>
        <p:spPr/>
        <p:txBody>
          <a:bodyPr/>
          <a:lstStyle/>
          <a:p>
            <a:fld id="{A7AE842C-0F98-49BD-9B74-5D08B8E23F10}" type="slidenum">
              <a:rPr lang="fr-CA" smtClean="0"/>
              <a:t>35</a:t>
            </a:fld>
            <a:endParaRPr lang="fr-CA"/>
          </a:p>
        </p:txBody>
      </p:sp>
    </p:spTree>
    <p:extLst>
      <p:ext uri="{BB962C8B-B14F-4D97-AF65-F5344CB8AC3E}">
        <p14:creationId xmlns:p14="http://schemas.microsoft.com/office/powerpoint/2010/main" val="4237729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effectLst/>
                <a:latin typeface="Arial" panose="020B0604020202020204" pitchFamily="34" charset="0"/>
                <a:ea typeface="Calibri" panose="020F0502020204030204" pitchFamily="34" charset="0"/>
              </a:rPr>
              <a:t>Prise de conscience</a:t>
            </a:r>
          </a:p>
          <a:p>
            <a:pPr marL="0" indent="0">
              <a:spcBef>
                <a:spcPts val="600"/>
              </a:spcBef>
              <a:spcAft>
                <a:spcPts val="0"/>
              </a:spcAft>
              <a:buClr>
                <a:srgbClr val="C591C1"/>
              </a:buClr>
              <a:buFont typeface="Arial" panose="020B0604020202020204" pitchFamily="34" charset="0"/>
              <a:buNone/>
            </a:pPr>
            <a:endParaRPr lang="fr-CA" sz="1800">
              <a:effectLst/>
              <a:latin typeface="Arial" panose="020B0604020202020204" pitchFamily="34" charset="0"/>
              <a:ea typeface="Calibri" panose="020F0502020204030204" pitchFamily="34" charset="0"/>
            </a:endParaRP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Ampleur des </a:t>
            </a:r>
            <a:r>
              <a:rPr lang="fr-CA" sz="1200" b="1">
                <a:solidFill>
                  <a:srgbClr val="C591C1"/>
                </a:solidFill>
                <a:latin typeface="MarkPro-Bold" panose="020B0804020101010102" pitchFamily="34" charset="0"/>
                <a:cs typeface="Arial" panose="020B0604020202020204" pitchFamily="34" charset="0"/>
              </a:rPr>
              <a:t>problématiques environnementales </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Bouleversements dans </a:t>
            </a:r>
            <a:r>
              <a:rPr lang="fr-CA" sz="1200" b="1">
                <a:solidFill>
                  <a:srgbClr val="C591C1"/>
                </a:solidFill>
                <a:latin typeface="MarkPro-Bold" panose="020B0804020101010102" pitchFamily="34" charset="0"/>
                <a:cs typeface="Arial" panose="020B0604020202020204" pitchFamily="34" charset="0"/>
              </a:rPr>
              <a:t>l’industrie du recyclage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Montée en flèche de la </a:t>
            </a:r>
            <a:r>
              <a:rPr lang="fr-CA" sz="1200">
                <a:solidFill>
                  <a:srgbClr val="C591C1"/>
                </a:solidFill>
                <a:latin typeface="MarkPro-Bold" panose="020B0804020101010102" pitchFamily="34" charset="0"/>
                <a:cs typeface="Arial" panose="020B0604020202020204" pitchFamily="34" charset="0"/>
              </a:rPr>
              <a:t>pression</a:t>
            </a:r>
            <a:r>
              <a:rPr lang="fr-CA" sz="1200" b="1">
                <a:solidFill>
                  <a:srgbClr val="C591C1"/>
                </a:solidFill>
                <a:latin typeface="MarkPro" panose="020B0504020101010102" pitchFamily="34" charset="0"/>
                <a:cs typeface="Arial" panose="020B0604020202020204" pitchFamily="34" charset="0"/>
              </a:rPr>
              <a:t> populaire autant </a:t>
            </a:r>
            <a:r>
              <a:rPr lang="fr-CA" sz="1200">
                <a:solidFill>
                  <a:srgbClr val="575756"/>
                </a:solidFill>
                <a:latin typeface="MarkPro" panose="020B0504020101010102" pitchFamily="34" charset="0"/>
                <a:cs typeface="Arial" panose="020B0604020202020204" pitchFamily="34" charset="0"/>
              </a:rPr>
              <a:t>à l’échelle des villes et municipalités qu’à l’échelle mondiale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Changement dans la </a:t>
            </a:r>
            <a:r>
              <a:rPr lang="fr-CA" sz="1200" b="1">
                <a:solidFill>
                  <a:srgbClr val="C591C1"/>
                </a:solidFill>
                <a:latin typeface="MarkPro-Bold" panose="020B0804020101010102" pitchFamily="34" charset="0"/>
                <a:cs typeface="Arial" panose="020B0604020202020204" pitchFamily="34" charset="0"/>
              </a:rPr>
              <a:t>législation</a:t>
            </a:r>
          </a:p>
          <a:p>
            <a:pPr marL="285750" indent="-285750">
              <a:spcBef>
                <a:spcPts val="600"/>
              </a:spcBef>
              <a:spcAft>
                <a:spcPts val="0"/>
              </a:spcAft>
              <a:buClr>
                <a:srgbClr val="C591C1"/>
              </a:buClr>
              <a:buFont typeface="Arial" panose="020B0604020202020204" pitchFamily="34" charset="0"/>
              <a:buChar char="•"/>
            </a:pPr>
            <a:endParaRPr lang="fr-CA" sz="1200" b="1">
              <a:solidFill>
                <a:srgbClr val="C591C1"/>
              </a:solidFill>
              <a:latin typeface="MarkPro-Bold" panose="020B0804020101010102"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rgbClr val="C591C1"/>
              </a:buClr>
              <a:buSzTx/>
              <a:buFont typeface="Arial" panose="020B0604020202020204" pitchFamily="34" charset="0"/>
              <a:buNone/>
              <a:tabLst/>
              <a:defRPr/>
            </a:pPr>
            <a:r>
              <a:rPr lang="fr-CA" sz="1800">
                <a:effectLst/>
                <a:latin typeface="Arial" panose="020B0604020202020204" pitchFamily="34" charset="0"/>
                <a:ea typeface="Calibri" panose="020F0502020204030204" pitchFamily="34" charset="0"/>
                <a:cs typeface="Arial" panose="020B0604020202020204" pitchFamily="34" charset="0"/>
              </a:rPr>
              <a:t>Recherches de solutions concrètes pas toujours bien appuyées sur une approche d’écoconception cohérente – bien que l’intention derrière soit louable.</a:t>
            </a:r>
            <a:endParaRPr lang="fr-CA" sz="1800">
              <a:effectLst/>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buClr>
                <a:srgbClr val="C591C1"/>
              </a:buClr>
              <a:buFont typeface="Arial" panose="020B0604020202020204" pitchFamily="34" charset="0"/>
              <a:buNone/>
            </a:pPr>
            <a:endParaRPr lang="fr-FR" sz="1200" b="1">
              <a:solidFill>
                <a:srgbClr val="C591C1"/>
              </a:solidFill>
              <a:latin typeface="MarkPro-Bold" panose="020B0804020101010102" pitchFamily="34" charset="0"/>
              <a:cs typeface="Arial" panose="020B0604020202020204" pitchFamily="34" charset="0"/>
            </a:endParaRPr>
          </a:p>
          <a:p>
            <a:pPr marL="285750" indent="-285750">
              <a:spcBef>
                <a:spcPts val="600"/>
              </a:spcBef>
              <a:buClr>
                <a:srgbClr val="C591C1"/>
              </a:buClr>
              <a:buFont typeface="Arial" panose="020B0604020202020204" pitchFamily="34" charset="0"/>
              <a:buChar char="•"/>
            </a:pPr>
            <a:r>
              <a:rPr lang="fr-FR" sz="1200" b="1">
                <a:solidFill>
                  <a:srgbClr val="C591C1"/>
                </a:solidFill>
                <a:latin typeface="MarkPro-Bold" panose="020B0804020101010102" pitchFamily="34" charset="0"/>
                <a:cs typeface="Arial" panose="020B0604020202020204" pitchFamily="34" charset="0"/>
              </a:rPr>
              <a:t>Remise en question profonde </a:t>
            </a:r>
            <a:r>
              <a:rPr lang="fr-FR" sz="1200">
                <a:solidFill>
                  <a:srgbClr val="575756"/>
                </a:solidFill>
                <a:latin typeface="MarkPro" panose="020B0504020101010102" pitchFamily="34" charset="0"/>
                <a:cs typeface="Arial" panose="020B0604020202020204" pitchFamily="34" charset="0"/>
              </a:rPr>
              <a:t>des emballages de plastique</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Forte pression sur les entreprises pour </a:t>
            </a:r>
            <a:r>
              <a:rPr lang="fr-CA" sz="1200">
                <a:solidFill>
                  <a:srgbClr val="C591C1"/>
                </a:solidFill>
                <a:latin typeface="MarkPro-Bold" panose="020B0804020101010102" pitchFamily="34" charset="0"/>
                <a:cs typeface="Arial" panose="020B0604020202020204" pitchFamily="34" charset="0"/>
              </a:rPr>
              <a:t>réduire/éliminer les emballages de plastique  </a:t>
            </a:r>
          </a:p>
          <a:p>
            <a:pPr marL="285750" indent="-285750">
              <a:spcBef>
                <a:spcPts val="600"/>
              </a:spcBef>
              <a:buClr>
                <a:srgbClr val="C591C1"/>
              </a:buClr>
              <a:buFont typeface="Arial" panose="020B0604020202020204" pitchFamily="34" charset="0"/>
              <a:buChar char="•"/>
            </a:pPr>
            <a:r>
              <a:rPr lang="fr-FR" sz="1200">
                <a:solidFill>
                  <a:srgbClr val="575756"/>
                </a:solidFill>
                <a:latin typeface="MarkPro" panose="020B0504020101010102" pitchFamily="34" charset="0"/>
                <a:cs typeface="Arial" panose="020B0604020202020204" pitchFamily="34" charset="0"/>
              </a:rPr>
              <a:t>Forte </a:t>
            </a:r>
            <a:r>
              <a:rPr lang="fr-FR" sz="1200" b="1">
                <a:solidFill>
                  <a:srgbClr val="C591C1"/>
                </a:solidFill>
                <a:latin typeface="MarkPro-Bold" panose="020B0804020101010102" pitchFamily="34" charset="0"/>
                <a:cs typeface="Arial" panose="020B0604020202020204" pitchFamily="34" charset="0"/>
              </a:rPr>
              <a:t>perception</a:t>
            </a:r>
            <a:r>
              <a:rPr lang="fr-FR" sz="1200">
                <a:solidFill>
                  <a:srgbClr val="575756"/>
                </a:solidFill>
                <a:latin typeface="MarkPro" panose="020B0504020101010102" pitchFamily="34" charset="0"/>
                <a:cs typeface="Arial" panose="020B0604020202020204" pitchFamily="34" charset="0"/>
              </a:rPr>
              <a:t> que ces emballages sont </a:t>
            </a:r>
            <a:r>
              <a:rPr lang="fr-FR" sz="1200" b="1">
                <a:solidFill>
                  <a:srgbClr val="C591C1"/>
                </a:solidFill>
                <a:latin typeface="MarkPro-Bold" panose="020B0804020101010102" pitchFamily="34" charset="0"/>
                <a:cs typeface="Arial" panose="020B0604020202020204" pitchFamily="34" charset="0"/>
              </a:rPr>
              <a:t>moins dommageables</a:t>
            </a:r>
          </a:p>
          <a:p>
            <a:pPr marL="0" indent="0">
              <a:spcBef>
                <a:spcPts val="600"/>
              </a:spcBef>
              <a:spcAft>
                <a:spcPts val="0"/>
              </a:spcAft>
              <a:buClr>
                <a:srgbClr val="C591C1"/>
              </a:buClr>
              <a:buFont typeface="Arial" panose="020B0604020202020204" pitchFamily="34" charset="0"/>
              <a:buNone/>
            </a:pPr>
            <a:endParaRPr lang="fr-CA" sz="1200">
              <a:solidFill>
                <a:srgbClr val="C591C1"/>
              </a:solidFill>
              <a:latin typeface="MarkPro-Bold" panose="020B0804020101010102"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37</a:t>
            </a:fld>
            <a:endParaRPr lang="fr-FR"/>
          </a:p>
        </p:txBody>
      </p:sp>
    </p:spTree>
    <p:extLst>
      <p:ext uri="{BB962C8B-B14F-4D97-AF65-F5344CB8AC3E}">
        <p14:creationId xmlns:p14="http://schemas.microsoft.com/office/powerpoint/2010/main" val="3213595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effectLst/>
                <a:latin typeface="Arial" panose="020B0604020202020204" pitchFamily="34" charset="0"/>
                <a:ea typeface="Calibri" panose="020F0502020204030204" pitchFamily="34" charset="0"/>
              </a:rPr>
              <a:t>Prise de conscience</a:t>
            </a:r>
          </a:p>
          <a:p>
            <a:pPr marL="0" indent="0">
              <a:spcBef>
                <a:spcPts val="600"/>
              </a:spcBef>
              <a:spcAft>
                <a:spcPts val="0"/>
              </a:spcAft>
              <a:buClr>
                <a:srgbClr val="C591C1"/>
              </a:buClr>
              <a:buFont typeface="Arial" panose="020B0604020202020204" pitchFamily="34" charset="0"/>
              <a:buNone/>
            </a:pPr>
            <a:endParaRPr lang="fr-CA" sz="1800">
              <a:effectLst/>
              <a:latin typeface="Arial" panose="020B0604020202020204" pitchFamily="34" charset="0"/>
              <a:ea typeface="Calibri" panose="020F0502020204030204" pitchFamily="34" charset="0"/>
            </a:endParaRP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Ampleur des </a:t>
            </a:r>
            <a:r>
              <a:rPr lang="fr-CA" sz="1200" b="1">
                <a:solidFill>
                  <a:srgbClr val="C591C1"/>
                </a:solidFill>
                <a:latin typeface="MarkPro-Bold" panose="020B0804020101010102" pitchFamily="34" charset="0"/>
                <a:cs typeface="Arial" panose="020B0604020202020204" pitchFamily="34" charset="0"/>
              </a:rPr>
              <a:t>problématiques environnementales </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Bouleversements dans </a:t>
            </a:r>
            <a:r>
              <a:rPr lang="fr-CA" sz="1200" b="1">
                <a:solidFill>
                  <a:srgbClr val="C591C1"/>
                </a:solidFill>
                <a:latin typeface="MarkPro-Bold" panose="020B0804020101010102" pitchFamily="34" charset="0"/>
                <a:cs typeface="Arial" panose="020B0604020202020204" pitchFamily="34" charset="0"/>
              </a:rPr>
              <a:t>l’industrie du recyclage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Montée en flèche de la </a:t>
            </a:r>
            <a:r>
              <a:rPr lang="fr-CA" sz="1200">
                <a:solidFill>
                  <a:srgbClr val="C591C1"/>
                </a:solidFill>
                <a:latin typeface="MarkPro-Bold" panose="020B0804020101010102" pitchFamily="34" charset="0"/>
                <a:cs typeface="Arial" panose="020B0604020202020204" pitchFamily="34" charset="0"/>
              </a:rPr>
              <a:t>pression</a:t>
            </a:r>
            <a:r>
              <a:rPr lang="fr-CA" sz="1200" b="1">
                <a:solidFill>
                  <a:srgbClr val="C591C1"/>
                </a:solidFill>
                <a:latin typeface="MarkPro" panose="020B0504020101010102" pitchFamily="34" charset="0"/>
                <a:cs typeface="Arial" panose="020B0604020202020204" pitchFamily="34" charset="0"/>
              </a:rPr>
              <a:t> populaire autant </a:t>
            </a:r>
            <a:r>
              <a:rPr lang="fr-CA" sz="1200">
                <a:solidFill>
                  <a:srgbClr val="575756"/>
                </a:solidFill>
                <a:latin typeface="MarkPro" panose="020B0504020101010102" pitchFamily="34" charset="0"/>
                <a:cs typeface="Arial" panose="020B0604020202020204" pitchFamily="34" charset="0"/>
              </a:rPr>
              <a:t>à l’échelle des villes et municipalités qu’à l’échelle mondiale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Changement dans la </a:t>
            </a:r>
            <a:r>
              <a:rPr lang="fr-CA" sz="1200" b="1">
                <a:solidFill>
                  <a:srgbClr val="C591C1"/>
                </a:solidFill>
                <a:latin typeface="MarkPro-Bold" panose="020B0804020101010102" pitchFamily="34" charset="0"/>
                <a:cs typeface="Arial" panose="020B0604020202020204" pitchFamily="34" charset="0"/>
              </a:rPr>
              <a:t>législation</a:t>
            </a:r>
          </a:p>
          <a:p>
            <a:pPr marL="285750" indent="-285750">
              <a:spcBef>
                <a:spcPts val="600"/>
              </a:spcBef>
              <a:spcAft>
                <a:spcPts val="0"/>
              </a:spcAft>
              <a:buClr>
                <a:srgbClr val="C591C1"/>
              </a:buClr>
              <a:buFont typeface="Arial" panose="020B0604020202020204" pitchFamily="34" charset="0"/>
              <a:buChar char="•"/>
            </a:pPr>
            <a:endParaRPr lang="fr-CA" sz="1200" b="1">
              <a:solidFill>
                <a:srgbClr val="C591C1"/>
              </a:solidFill>
              <a:latin typeface="MarkPro-Bold" panose="020B0804020101010102"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rgbClr val="C591C1"/>
              </a:buClr>
              <a:buSzTx/>
              <a:buFont typeface="Arial" panose="020B0604020202020204" pitchFamily="34" charset="0"/>
              <a:buNone/>
              <a:tabLst/>
              <a:defRPr/>
            </a:pPr>
            <a:r>
              <a:rPr lang="fr-CA" sz="1800">
                <a:effectLst/>
                <a:latin typeface="Arial" panose="020B0604020202020204" pitchFamily="34" charset="0"/>
                <a:ea typeface="Calibri" panose="020F0502020204030204" pitchFamily="34" charset="0"/>
                <a:cs typeface="Arial" panose="020B0604020202020204" pitchFamily="34" charset="0"/>
              </a:rPr>
              <a:t>Recherches de solutions concrètes pas toujours bien appuyées sur une approche d’écoconception cohérente – bien que l’intention derrière soit louable.</a:t>
            </a:r>
            <a:endParaRPr lang="fr-CA" sz="1800">
              <a:effectLst/>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buClr>
                <a:srgbClr val="C591C1"/>
              </a:buClr>
              <a:buFont typeface="Arial" panose="020B0604020202020204" pitchFamily="34" charset="0"/>
              <a:buNone/>
            </a:pPr>
            <a:endParaRPr lang="fr-FR" sz="1200" b="1">
              <a:solidFill>
                <a:srgbClr val="C591C1"/>
              </a:solidFill>
              <a:latin typeface="MarkPro-Bold" panose="020B0804020101010102" pitchFamily="34" charset="0"/>
              <a:cs typeface="Arial" panose="020B0604020202020204" pitchFamily="34" charset="0"/>
            </a:endParaRPr>
          </a:p>
          <a:p>
            <a:pPr marL="285750" indent="-285750">
              <a:spcBef>
                <a:spcPts val="600"/>
              </a:spcBef>
              <a:buClr>
                <a:srgbClr val="C591C1"/>
              </a:buClr>
              <a:buFont typeface="Arial" panose="020B0604020202020204" pitchFamily="34" charset="0"/>
              <a:buChar char="•"/>
            </a:pPr>
            <a:r>
              <a:rPr lang="fr-FR" sz="1200" b="1">
                <a:solidFill>
                  <a:srgbClr val="C591C1"/>
                </a:solidFill>
                <a:latin typeface="MarkPro-Bold" panose="020B0804020101010102" pitchFamily="34" charset="0"/>
                <a:cs typeface="Arial" panose="020B0604020202020204" pitchFamily="34" charset="0"/>
              </a:rPr>
              <a:t>Remise en question profonde </a:t>
            </a:r>
            <a:r>
              <a:rPr lang="fr-FR" sz="1200">
                <a:solidFill>
                  <a:srgbClr val="575756"/>
                </a:solidFill>
                <a:latin typeface="MarkPro" panose="020B0504020101010102" pitchFamily="34" charset="0"/>
                <a:cs typeface="Arial" panose="020B0604020202020204" pitchFamily="34" charset="0"/>
              </a:rPr>
              <a:t>des emballages de plastique</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Forte pression sur les entreprises pour </a:t>
            </a:r>
            <a:r>
              <a:rPr lang="fr-CA" sz="1200">
                <a:solidFill>
                  <a:srgbClr val="C591C1"/>
                </a:solidFill>
                <a:latin typeface="MarkPro-Bold" panose="020B0804020101010102" pitchFamily="34" charset="0"/>
                <a:cs typeface="Arial" panose="020B0604020202020204" pitchFamily="34" charset="0"/>
              </a:rPr>
              <a:t>réduire/éliminer les emballages de plastique  </a:t>
            </a:r>
          </a:p>
          <a:p>
            <a:pPr marL="285750" indent="-285750">
              <a:spcBef>
                <a:spcPts val="600"/>
              </a:spcBef>
              <a:buClr>
                <a:srgbClr val="C591C1"/>
              </a:buClr>
              <a:buFont typeface="Arial" panose="020B0604020202020204" pitchFamily="34" charset="0"/>
              <a:buChar char="•"/>
            </a:pPr>
            <a:r>
              <a:rPr lang="fr-FR" sz="1200">
                <a:solidFill>
                  <a:srgbClr val="575756"/>
                </a:solidFill>
                <a:latin typeface="MarkPro" panose="020B0504020101010102" pitchFamily="34" charset="0"/>
                <a:cs typeface="Arial" panose="020B0604020202020204" pitchFamily="34" charset="0"/>
              </a:rPr>
              <a:t>Forte </a:t>
            </a:r>
            <a:r>
              <a:rPr lang="fr-FR" sz="1200" b="1">
                <a:solidFill>
                  <a:srgbClr val="C591C1"/>
                </a:solidFill>
                <a:latin typeface="MarkPro-Bold" panose="020B0804020101010102" pitchFamily="34" charset="0"/>
                <a:cs typeface="Arial" panose="020B0604020202020204" pitchFamily="34" charset="0"/>
              </a:rPr>
              <a:t>perception</a:t>
            </a:r>
            <a:r>
              <a:rPr lang="fr-FR" sz="1200">
                <a:solidFill>
                  <a:srgbClr val="575756"/>
                </a:solidFill>
                <a:latin typeface="MarkPro" panose="020B0504020101010102" pitchFamily="34" charset="0"/>
                <a:cs typeface="Arial" panose="020B0604020202020204" pitchFamily="34" charset="0"/>
              </a:rPr>
              <a:t> que ces emballages sont </a:t>
            </a:r>
            <a:r>
              <a:rPr lang="fr-FR" sz="1200" b="1">
                <a:solidFill>
                  <a:srgbClr val="C591C1"/>
                </a:solidFill>
                <a:latin typeface="MarkPro-Bold" panose="020B0804020101010102" pitchFamily="34" charset="0"/>
                <a:cs typeface="Arial" panose="020B0604020202020204" pitchFamily="34" charset="0"/>
              </a:rPr>
              <a:t>moins dommageables</a:t>
            </a:r>
          </a:p>
          <a:p>
            <a:pPr marL="0" indent="0">
              <a:spcBef>
                <a:spcPts val="600"/>
              </a:spcBef>
              <a:spcAft>
                <a:spcPts val="0"/>
              </a:spcAft>
              <a:buClr>
                <a:srgbClr val="C591C1"/>
              </a:buClr>
              <a:buFont typeface="Arial" panose="020B0604020202020204" pitchFamily="34" charset="0"/>
              <a:buNone/>
            </a:pPr>
            <a:endParaRPr lang="fr-CA" sz="1200">
              <a:solidFill>
                <a:srgbClr val="C591C1"/>
              </a:solidFill>
              <a:latin typeface="MarkPro-Bold" panose="020B0804020101010102"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38</a:t>
            </a:fld>
            <a:endParaRPr lang="fr-FR"/>
          </a:p>
        </p:txBody>
      </p:sp>
    </p:spTree>
    <p:extLst>
      <p:ext uri="{BB962C8B-B14F-4D97-AF65-F5344CB8AC3E}">
        <p14:creationId xmlns:p14="http://schemas.microsoft.com/office/powerpoint/2010/main" val="2369018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effectLst/>
                <a:latin typeface="Arial" panose="020B0604020202020204" pitchFamily="34" charset="0"/>
                <a:ea typeface="Calibri" panose="020F0502020204030204" pitchFamily="34" charset="0"/>
              </a:rPr>
              <a:t>Prise de conscience</a:t>
            </a:r>
          </a:p>
          <a:p>
            <a:pPr marL="0" indent="0">
              <a:spcBef>
                <a:spcPts val="600"/>
              </a:spcBef>
              <a:spcAft>
                <a:spcPts val="0"/>
              </a:spcAft>
              <a:buClr>
                <a:srgbClr val="C591C1"/>
              </a:buClr>
              <a:buFont typeface="Arial" panose="020B0604020202020204" pitchFamily="34" charset="0"/>
              <a:buNone/>
            </a:pPr>
            <a:endParaRPr lang="fr-CA" sz="1800">
              <a:effectLst/>
              <a:latin typeface="Arial" panose="020B0604020202020204" pitchFamily="34" charset="0"/>
              <a:ea typeface="Calibri" panose="020F0502020204030204" pitchFamily="34" charset="0"/>
            </a:endParaRP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Ampleur des </a:t>
            </a:r>
            <a:r>
              <a:rPr lang="fr-CA" sz="1200" b="1">
                <a:solidFill>
                  <a:srgbClr val="C591C1"/>
                </a:solidFill>
                <a:latin typeface="MarkPro-Bold" panose="020B0804020101010102" pitchFamily="34" charset="0"/>
                <a:cs typeface="Arial" panose="020B0604020202020204" pitchFamily="34" charset="0"/>
              </a:rPr>
              <a:t>problématiques environnementales </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Bouleversements dans </a:t>
            </a:r>
            <a:r>
              <a:rPr lang="fr-CA" sz="1200" b="1">
                <a:solidFill>
                  <a:srgbClr val="C591C1"/>
                </a:solidFill>
                <a:latin typeface="MarkPro-Bold" panose="020B0804020101010102" pitchFamily="34" charset="0"/>
                <a:cs typeface="Arial" panose="020B0604020202020204" pitchFamily="34" charset="0"/>
              </a:rPr>
              <a:t>l’industrie du recyclage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Montée en flèche de la </a:t>
            </a:r>
            <a:r>
              <a:rPr lang="fr-CA" sz="1200">
                <a:solidFill>
                  <a:srgbClr val="C591C1"/>
                </a:solidFill>
                <a:latin typeface="MarkPro-Bold" panose="020B0804020101010102" pitchFamily="34" charset="0"/>
                <a:cs typeface="Arial" panose="020B0604020202020204" pitchFamily="34" charset="0"/>
              </a:rPr>
              <a:t>pression</a:t>
            </a:r>
            <a:r>
              <a:rPr lang="fr-CA" sz="1200" b="1">
                <a:solidFill>
                  <a:srgbClr val="C591C1"/>
                </a:solidFill>
                <a:latin typeface="MarkPro" panose="020B0504020101010102" pitchFamily="34" charset="0"/>
                <a:cs typeface="Arial" panose="020B0604020202020204" pitchFamily="34" charset="0"/>
              </a:rPr>
              <a:t> populaire autant </a:t>
            </a:r>
            <a:r>
              <a:rPr lang="fr-CA" sz="1200">
                <a:solidFill>
                  <a:srgbClr val="575756"/>
                </a:solidFill>
                <a:latin typeface="MarkPro" panose="020B0504020101010102" pitchFamily="34" charset="0"/>
                <a:cs typeface="Arial" panose="020B0604020202020204" pitchFamily="34" charset="0"/>
              </a:rPr>
              <a:t>à l’échelle des villes et municipalités qu’à l’échelle mondiale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Changement dans la </a:t>
            </a:r>
            <a:r>
              <a:rPr lang="fr-CA" sz="1200" b="1">
                <a:solidFill>
                  <a:srgbClr val="C591C1"/>
                </a:solidFill>
                <a:latin typeface="MarkPro-Bold" panose="020B0804020101010102" pitchFamily="34" charset="0"/>
                <a:cs typeface="Arial" panose="020B0604020202020204" pitchFamily="34" charset="0"/>
              </a:rPr>
              <a:t>législation</a:t>
            </a:r>
          </a:p>
          <a:p>
            <a:pPr marL="285750" indent="-285750">
              <a:spcBef>
                <a:spcPts val="600"/>
              </a:spcBef>
              <a:spcAft>
                <a:spcPts val="0"/>
              </a:spcAft>
              <a:buClr>
                <a:srgbClr val="C591C1"/>
              </a:buClr>
              <a:buFont typeface="Arial" panose="020B0604020202020204" pitchFamily="34" charset="0"/>
              <a:buChar char="•"/>
            </a:pPr>
            <a:endParaRPr lang="fr-CA" sz="1200" b="1">
              <a:solidFill>
                <a:srgbClr val="C591C1"/>
              </a:solidFill>
              <a:latin typeface="MarkPro-Bold" panose="020B0804020101010102"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rgbClr val="C591C1"/>
              </a:buClr>
              <a:buSzTx/>
              <a:buFont typeface="Arial" panose="020B0604020202020204" pitchFamily="34" charset="0"/>
              <a:buNone/>
              <a:tabLst/>
              <a:defRPr/>
            </a:pPr>
            <a:r>
              <a:rPr lang="fr-CA" sz="1800">
                <a:effectLst/>
                <a:latin typeface="Arial" panose="020B0604020202020204" pitchFamily="34" charset="0"/>
                <a:ea typeface="Calibri" panose="020F0502020204030204" pitchFamily="34" charset="0"/>
                <a:cs typeface="Arial" panose="020B0604020202020204" pitchFamily="34" charset="0"/>
              </a:rPr>
              <a:t>Recherches de solutions concrètes pas toujours bien appuyées sur une approche d’écoconception cohérente – bien que l’intention derrière soit louable.</a:t>
            </a:r>
            <a:endParaRPr lang="fr-CA" sz="1800">
              <a:effectLst/>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buClr>
                <a:srgbClr val="C591C1"/>
              </a:buClr>
              <a:buFont typeface="Arial" panose="020B0604020202020204" pitchFamily="34" charset="0"/>
              <a:buNone/>
            </a:pPr>
            <a:endParaRPr lang="fr-FR" sz="1200" b="1">
              <a:solidFill>
                <a:srgbClr val="C591C1"/>
              </a:solidFill>
              <a:latin typeface="MarkPro-Bold" panose="020B0804020101010102" pitchFamily="34" charset="0"/>
              <a:cs typeface="Arial" panose="020B0604020202020204" pitchFamily="34" charset="0"/>
            </a:endParaRPr>
          </a:p>
          <a:p>
            <a:pPr marL="285750" indent="-285750">
              <a:spcBef>
                <a:spcPts val="600"/>
              </a:spcBef>
              <a:buClr>
                <a:srgbClr val="C591C1"/>
              </a:buClr>
              <a:buFont typeface="Arial" panose="020B0604020202020204" pitchFamily="34" charset="0"/>
              <a:buChar char="•"/>
            </a:pPr>
            <a:r>
              <a:rPr lang="fr-FR" sz="1200" b="1">
                <a:solidFill>
                  <a:srgbClr val="C591C1"/>
                </a:solidFill>
                <a:latin typeface="MarkPro-Bold" panose="020B0804020101010102" pitchFamily="34" charset="0"/>
                <a:cs typeface="Arial" panose="020B0604020202020204" pitchFamily="34" charset="0"/>
              </a:rPr>
              <a:t>Remise en question profonde </a:t>
            </a:r>
            <a:r>
              <a:rPr lang="fr-FR" sz="1200">
                <a:solidFill>
                  <a:srgbClr val="575756"/>
                </a:solidFill>
                <a:latin typeface="MarkPro" panose="020B0504020101010102" pitchFamily="34" charset="0"/>
                <a:cs typeface="Arial" panose="020B0604020202020204" pitchFamily="34" charset="0"/>
              </a:rPr>
              <a:t>des emballages de plastique</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Forte pression sur les entreprises pour </a:t>
            </a:r>
            <a:r>
              <a:rPr lang="fr-CA" sz="1200">
                <a:solidFill>
                  <a:srgbClr val="C591C1"/>
                </a:solidFill>
                <a:latin typeface="MarkPro-Bold" panose="020B0804020101010102" pitchFamily="34" charset="0"/>
                <a:cs typeface="Arial" panose="020B0604020202020204" pitchFamily="34" charset="0"/>
              </a:rPr>
              <a:t>réduire/éliminer les emballages de plastique  </a:t>
            </a:r>
          </a:p>
          <a:p>
            <a:pPr marL="285750" indent="-285750">
              <a:spcBef>
                <a:spcPts val="600"/>
              </a:spcBef>
              <a:buClr>
                <a:srgbClr val="C591C1"/>
              </a:buClr>
              <a:buFont typeface="Arial" panose="020B0604020202020204" pitchFamily="34" charset="0"/>
              <a:buChar char="•"/>
            </a:pPr>
            <a:r>
              <a:rPr lang="fr-FR" sz="1200">
                <a:solidFill>
                  <a:srgbClr val="575756"/>
                </a:solidFill>
                <a:latin typeface="MarkPro" panose="020B0504020101010102" pitchFamily="34" charset="0"/>
                <a:cs typeface="Arial" panose="020B0604020202020204" pitchFamily="34" charset="0"/>
              </a:rPr>
              <a:t>Forte </a:t>
            </a:r>
            <a:r>
              <a:rPr lang="fr-FR" sz="1200" b="1">
                <a:solidFill>
                  <a:srgbClr val="C591C1"/>
                </a:solidFill>
                <a:latin typeface="MarkPro-Bold" panose="020B0804020101010102" pitchFamily="34" charset="0"/>
                <a:cs typeface="Arial" panose="020B0604020202020204" pitchFamily="34" charset="0"/>
              </a:rPr>
              <a:t>perception</a:t>
            </a:r>
            <a:r>
              <a:rPr lang="fr-FR" sz="1200">
                <a:solidFill>
                  <a:srgbClr val="575756"/>
                </a:solidFill>
                <a:latin typeface="MarkPro" panose="020B0504020101010102" pitchFamily="34" charset="0"/>
                <a:cs typeface="Arial" panose="020B0604020202020204" pitchFamily="34" charset="0"/>
              </a:rPr>
              <a:t> que ces emballages sont </a:t>
            </a:r>
            <a:r>
              <a:rPr lang="fr-FR" sz="1200" b="1">
                <a:solidFill>
                  <a:srgbClr val="C591C1"/>
                </a:solidFill>
                <a:latin typeface="MarkPro-Bold" panose="020B0804020101010102" pitchFamily="34" charset="0"/>
                <a:cs typeface="Arial" panose="020B0604020202020204" pitchFamily="34" charset="0"/>
              </a:rPr>
              <a:t>moins dommageables</a:t>
            </a:r>
          </a:p>
          <a:p>
            <a:pPr marL="0" indent="0">
              <a:spcBef>
                <a:spcPts val="600"/>
              </a:spcBef>
              <a:spcAft>
                <a:spcPts val="0"/>
              </a:spcAft>
              <a:buClr>
                <a:srgbClr val="C591C1"/>
              </a:buClr>
              <a:buFont typeface="Arial" panose="020B0604020202020204" pitchFamily="34" charset="0"/>
              <a:buNone/>
            </a:pPr>
            <a:endParaRPr lang="fr-CA" sz="1200">
              <a:solidFill>
                <a:srgbClr val="C591C1"/>
              </a:solidFill>
              <a:latin typeface="MarkPro-Bold" panose="020B0804020101010102"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39</a:t>
            </a:fld>
            <a:endParaRPr lang="fr-FR"/>
          </a:p>
        </p:txBody>
      </p:sp>
    </p:spTree>
    <p:extLst>
      <p:ext uri="{BB962C8B-B14F-4D97-AF65-F5344CB8AC3E}">
        <p14:creationId xmlns:p14="http://schemas.microsoft.com/office/powerpoint/2010/main" val="3265424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effectLst/>
                <a:latin typeface="Arial" panose="020B0604020202020204" pitchFamily="34" charset="0"/>
                <a:ea typeface="Calibri" panose="020F0502020204030204" pitchFamily="34" charset="0"/>
              </a:rPr>
              <a:t>Prise de conscience</a:t>
            </a:r>
          </a:p>
          <a:p>
            <a:pPr marL="0" indent="0">
              <a:spcBef>
                <a:spcPts val="600"/>
              </a:spcBef>
              <a:spcAft>
                <a:spcPts val="0"/>
              </a:spcAft>
              <a:buClr>
                <a:srgbClr val="C591C1"/>
              </a:buClr>
              <a:buFont typeface="Arial" panose="020B0604020202020204" pitchFamily="34" charset="0"/>
              <a:buNone/>
            </a:pPr>
            <a:endParaRPr lang="fr-CA" sz="1800">
              <a:effectLst/>
              <a:latin typeface="Arial" panose="020B0604020202020204" pitchFamily="34" charset="0"/>
              <a:ea typeface="Calibri" panose="020F0502020204030204" pitchFamily="34" charset="0"/>
            </a:endParaRP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Ampleur des </a:t>
            </a:r>
            <a:r>
              <a:rPr lang="fr-CA" sz="1200" b="1">
                <a:solidFill>
                  <a:srgbClr val="C591C1"/>
                </a:solidFill>
                <a:latin typeface="MarkPro-Bold" panose="020B0804020101010102" pitchFamily="34" charset="0"/>
                <a:cs typeface="Arial" panose="020B0604020202020204" pitchFamily="34" charset="0"/>
              </a:rPr>
              <a:t>problématiques environnementales </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Bouleversements dans </a:t>
            </a:r>
            <a:r>
              <a:rPr lang="fr-CA" sz="1200" b="1">
                <a:solidFill>
                  <a:srgbClr val="C591C1"/>
                </a:solidFill>
                <a:latin typeface="MarkPro-Bold" panose="020B0804020101010102" pitchFamily="34" charset="0"/>
                <a:cs typeface="Arial" panose="020B0604020202020204" pitchFamily="34" charset="0"/>
              </a:rPr>
              <a:t>l’industrie du recyclage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Montée en flèche de la </a:t>
            </a:r>
            <a:r>
              <a:rPr lang="fr-CA" sz="1200">
                <a:solidFill>
                  <a:srgbClr val="C591C1"/>
                </a:solidFill>
                <a:latin typeface="MarkPro-Bold" panose="020B0804020101010102" pitchFamily="34" charset="0"/>
                <a:cs typeface="Arial" panose="020B0604020202020204" pitchFamily="34" charset="0"/>
              </a:rPr>
              <a:t>pression</a:t>
            </a:r>
            <a:r>
              <a:rPr lang="fr-CA" sz="1200" b="1">
                <a:solidFill>
                  <a:srgbClr val="C591C1"/>
                </a:solidFill>
                <a:latin typeface="MarkPro" panose="020B0504020101010102" pitchFamily="34" charset="0"/>
                <a:cs typeface="Arial" panose="020B0604020202020204" pitchFamily="34" charset="0"/>
              </a:rPr>
              <a:t> populaire autant </a:t>
            </a:r>
            <a:r>
              <a:rPr lang="fr-CA" sz="1200">
                <a:solidFill>
                  <a:srgbClr val="575756"/>
                </a:solidFill>
                <a:latin typeface="MarkPro" panose="020B0504020101010102" pitchFamily="34" charset="0"/>
                <a:cs typeface="Arial" panose="020B0604020202020204" pitchFamily="34" charset="0"/>
              </a:rPr>
              <a:t>à l’échelle des villes et municipalités qu’à l’échelle mondiale</a:t>
            </a:r>
          </a:p>
          <a:p>
            <a:pPr marL="285750" indent="-285750">
              <a:spcBef>
                <a:spcPts val="600"/>
              </a:spcBef>
              <a:spcAft>
                <a:spcPts val="0"/>
              </a:spcAft>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Changement dans la </a:t>
            </a:r>
            <a:r>
              <a:rPr lang="fr-CA" sz="1200" b="1">
                <a:solidFill>
                  <a:srgbClr val="C591C1"/>
                </a:solidFill>
                <a:latin typeface="MarkPro-Bold" panose="020B0804020101010102" pitchFamily="34" charset="0"/>
                <a:cs typeface="Arial" panose="020B0604020202020204" pitchFamily="34" charset="0"/>
              </a:rPr>
              <a:t>législation</a:t>
            </a:r>
          </a:p>
          <a:p>
            <a:pPr marL="285750" indent="-285750">
              <a:spcBef>
                <a:spcPts val="600"/>
              </a:spcBef>
              <a:spcAft>
                <a:spcPts val="0"/>
              </a:spcAft>
              <a:buClr>
                <a:srgbClr val="C591C1"/>
              </a:buClr>
              <a:buFont typeface="Arial" panose="020B0604020202020204" pitchFamily="34" charset="0"/>
              <a:buChar char="•"/>
            </a:pPr>
            <a:endParaRPr lang="fr-CA" sz="1200" b="1">
              <a:solidFill>
                <a:srgbClr val="C591C1"/>
              </a:solidFill>
              <a:latin typeface="MarkPro-Bold" panose="020B0804020101010102"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rgbClr val="C591C1"/>
              </a:buClr>
              <a:buSzTx/>
              <a:buFont typeface="Arial" panose="020B0604020202020204" pitchFamily="34" charset="0"/>
              <a:buNone/>
              <a:tabLst/>
              <a:defRPr/>
            </a:pPr>
            <a:r>
              <a:rPr lang="fr-CA" sz="1800">
                <a:effectLst/>
                <a:latin typeface="Arial" panose="020B0604020202020204" pitchFamily="34" charset="0"/>
                <a:ea typeface="Calibri" panose="020F0502020204030204" pitchFamily="34" charset="0"/>
                <a:cs typeface="Arial" panose="020B0604020202020204" pitchFamily="34" charset="0"/>
              </a:rPr>
              <a:t>Recherches de solutions concrètes pas toujours bien appuyées sur une approche d’écoconception cohérente – bien que l’intention derrière soit louable.</a:t>
            </a:r>
            <a:endParaRPr lang="fr-CA" sz="1800">
              <a:effectLst/>
              <a:latin typeface="Calibri" panose="020F0502020204030204" pitchFamily="34" charset="0"/>
              <a:ea typeface="Calibri" panose="020F0502020204030204" pitchFamily="34" charset="0"/>
              <a:cs typeface="Arial" panose="020B0604020202020204" pitchFamily="34" charset="0"/>
            </a:endParaRPr>
          </a:p>
          <a:p>
            <a:pPr marL="0" indent="0">
              <a:spcBef>
                <a:spcPts val="600"/>
              </a:spcBef>
              <a:buClr>
                <a:srgbClr val="C591C1"/>
              </a:buClr>
              <a:buFont typeface="Arial" panose="020B0604020202020204" pitchFamily="34" charset="0"/>
              <a:buNone/>
            </a:pPr>
            <a:endParaRPr lang="fr-FR" sz="1200" b="1">
              <a:solidFill>
                <a:srgbClr val="C591C1"/>
              </a:solidFill>
              <a:latin typeface="MarkPro-Bold" panose="020B0804020101010102" pitchFamily="34" charset="0"/>
              <a:cs typeface="Arial" panose="020B0604020202020204" pitchFamily="34" charset="0"/>
            </a:endParaRPr>
          </a:p>
          <a:p>
            <a:pPr marL="285750" indent="-285750">
              <a:spcBef>
                <a:spcPts val="600"/>
              </a:spcBef>
              <a:buClr>
                <a:srgbClr val="C591C1"/>
              </a:buClr>
              <a:buFont typeface="Arial" panose="020B0604020202020204" pitchFamily="34" charset="0"/>
              <a:buChar char="•"/>
            </a:pPr>
            <a:r>
              <a:rPr lang="fr-FR" sz="1200" b="1">
                <a:solidFill>
                  <a:srgbClr val="C591C1"/>
                </a:solidFill>
                <a:latin typeface="MarkPro-Bold" panose="020B0804020101010102" pitchFamily="34" charset="0"/>
                <a:cs typeface="Arial" panose="020B0604020202020204" pitchFamily="34" charset="0"/>
              </a:rPr>
              <a:t>Remise en question profonde </a:t>
            </a:r>
            <a:r>
              <a:rPr lang="fr-FR" sz="1200">
                <a:solidFill>
                  <a:srgbClr val="575756"/>
                </a:solidFill>
                <a:latin typeface="MarkPro" panose="020B0504020101010102" pitchFamily="34" charset="0"/>
                <a:cs typeface="Arial" panose="020B0604020202020204" pitchFamily="34" charset="0"/>
              </a:rPr>
              <a:t>des emballages de plastique</a:t>
            </a:r>
          </a:p>
          <a:p>
            <a:pPr marL="285750" indent="-285750">
              <a:spcBef>
                <a:spcPts val="600"/>
              </a:spcBef>
              <a:buClr>
                <a:srgbClr val="C591C1"/>
              </a:buClr>
              <a:buFont typeface="Arial" panose="020B0604020202020204" pitchFamily="34" charset="0"/>
              <a:buChar char="•"/>
            </a:pPr>
            <a:r>
              <a:rPr lang="fr-CA" sz="1200">
                <a:solidFill>
                  <a:srgbClr val="575756"/>
                </a:solidFill>
                <a:latin typeface="MarkPro" panose="020B0504020101010102" pitchFamily="34" charset="0"/>
                <a:cs typeface="Arial" panose="020B0604020202020204" pitchFamily="34" charset="0"/>
              </a:rPr>
              <a:t>Forte pression sur les entreprises pour </a:t>
            </a:r>
            <a:r>
              <a:rPr lang="fr-CA" sz="1200">
                <a:solidFill>
                  <a:srgbClr val="C591C1"/>
                </a:solidFill>
                <a:latin typeface="MarkPro-Bold" panose="020B0804020101010102" pitchFamily="34" charset="0"/>
                <a:cs typeface="Arial" panose="020B0604020202020204" pitchFamily="34" charset="0"/>
              </a:rPr>
              <a:t>réduire/éliminer les emballages de plastique  </a:t>
            </a:r>
          </a:p>
          <a:p>
            <a:pPr marL="285750" indent="-285750">
              <a:spcBef>
                <a:spcPts val="600"/>
              </a:spcBef>
              <a:buClr>
                <a:srgbClr val="C591C1"/>
              </a:buClr>
              <a:buFont typeface="Arial" panose="020B0604020202020204" pitchFamily="34" charset="0"/>
              <a:buChar char="•"/>
            </a:pPr>
            <a:r>
              <a:rPr lang="fr-FR" sz="1200">
                <a:solidFill>
                  <a:srgbClr val="575756"/>
                </a:solidFill>
                <a:latin typeface="MarkPro" panose="020B0504020101010102" pitchFamily="34" charset="0"/>
                <a:cs typeface="Arial" panose="020B0604020202020204" pitchFamily="34" charset="0"/>
              </a:rPr>
              <a:t>Forte </a:t>
            </a:r>
            <a:r>
              <a:rPr lang="fr-FR" sz="1200" b="1">
                <a:solidFill>
                  <a:srgbClr val="C591C1"/>
                </a:solidFill>
                <a:latin typeface="MarkPro-Bold" panose="020B0804020101010102" pitchFamily="34" charset="0"/>
                <a:cs typeface="Arial" panose="020B0604020202020204" pitchFamily="34" charset="0"/>
              </a:rPr>
              <a:t>perception</a:t>
            </a:r>
            <a:r>
              <a:rPr lang="fr-FR" sz="1200">
                <a:solidFill>
                  <a:srgbClr val="575756"/>
                </a:solidFill>
                <a:latin typeface="MarkPro" panose="020B0504020101010102" pitchFamily="34" charset="0"/>
                <a:cs typeface="Arial" panose="020B0604020202020204" pitchFamily="34" charset="0"/>
              </a:rPr>
              <a:t> que ces emballages sont </a:t>
            </a:r>
            <a:r>
              <a:rPr lang="fr-FR" sz="1200" b="1">
                <a:solidFill>
                  <a:srgbClr val="C591C1"/>
                </a:solidFill>
                <a:latin typeface="MarkPro-Bold" panose="020B0804020101010102" pitchFamily="34" charset="0"/>
                <a:cs typeface="Arial" panose="020B0604020202020204" pitchFamily="34" charset="0"/>
              </a:rPr>
              <a:t>moins dommageables</a:t>
            </a:r>
          </a:p>
          <a:p>
            <a:pPr marL="0" indent="0">
              <a:spcBef>
                <a:spcPts val="600"/>
              </a:spcBef>
              <a:spcAft>
                <a:spcPts val="0"/>
              </a:spcAft>
              <a:buClr>
                <a:srgbClr val="C591C1"/>
              </a:buClr>
              <a:buFont typeface="Arial" panose="020B0604020202020204" pitchFamily="34" charset="0"/>
              <a:buNone/>
            </a:pPr>
            <a:endParaRPr lang="fr-CA" sz="1200">
              <a:solidFill>
                <a:srgbClr val="C591C1"/>
              </a:solidFill>
              <a:latin typeface="MarkPro-Bold" panose="020B0804020101010102"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40</a:t>
            </a:fld>
            <a:endParaRPr lang="fr-FR"/>
          </a:p>
        </p:txBody>
      </p:sp>
    </p:spTree>
    <p:extLst>
      <p:ext uri="{BB962C8B-B14F-4D97-AF65-F5344CB8AC3E}">
        <p14:creationId xmlns:p14="http://schemas.microsoft.com/office/powerpoint/2010/main" val="1242420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Bonjour tout le monde,</a:t>
            </a:r>
          </a:p>
          <a:p>
            <a:endParaRPr lang="fr-CA"/>
          </a:p>
          <a:p>
            <a:r>
              <a:rPr lang="fr-CA"/>
              <a:t>Pour ceux qui ne me connaissent pas, Maxime Lemerise, je travail dans l’équipe Écoconception et Économie Circulaire chez Éco Entreprises Québec avec Mario et Geneviève qui viennent de faire des présentations super intéressantes sur les enjeux d’écoconception et de recyclabilité des contenants emballages et imprimés. Moi –même je n’avais pas vu leurs présentations dans le détail, donc bravo super intéressant. Chez Éco Entreprises Québec, on fait des accompagnements d’entreprises depuis plusieurs années et les notions que Geneviève et Mario viennent de présenter sont des notions qu’on essaie de démocratiser dans chacun de nos accompagnements d’entreprise.</a:t>
            </a:r>
          </a:p>
          <a:p>
            <a:endParaRPr lang="fr-CA"/>
          </a:p>
          <a:p>
            <a:r>
              <a:rPr lang="fr-CA"/>
              <a:t>C’est dans cet ordre d’idée que nous avons préparé l’atelier que je viens vous présenter, que nous avons intitulé L’écoconception : un processus multidisciplinaire et priorisation des critères.</a:t>
            </a:r>
          </a:p>
          <a:p>
            <a:endParaRPr lang="fr-CA"/>
          </a:p>
          <a:p>
            <a:r>
              <a:rPr lang="fr-CA"/>
              <a:t>Donc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0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r-CA" sz="1200" dirty="0">
                <a:effectLst/>
                <a:ea typeface="Calibri" panose="020F0502020204030204" pitchFamily="34" charset="0"/>
              </a:rPr>
              <a:t>Gestion </a:t>
            </a:r>
            <a:r>
              <a:rPr lang="fr-CA" sz="1200" b="1" dirty="0">
                <a:effectLst/>
                <a:ea typeface="Calibri" panose="020F0502020204030204" pitchFamily="34" charset="0"/>
              </a:rPr>
              <a:t>en aval </a:t>
            </a:r>
            <a:r>
              <a:rPr lang="fr-CA" sz="1200" dirty="0">
                <a:effectLst/>
                <a:ea typeface="Calibri" panose="020F0502020204030204" pitchFamily="34" charset="0"/>
              </a:rPr>
              <a:t>des CEI avec les producteurs : il vaut mieux prévenir que guérir  ET  Travailler avec les </a:t>
            </a:r>
            <a:r>
              <a:rPr lang="fr-CA" sz="1200" b="1" dirty="0">
                <a:effectLst/>
                <a:ea typeface="Calibri" panose="020F0502020204030204" pitchFamily="34" charset="0"/>
              </a:rPr>
              <a:t>parties prenantes </a:t>
            </a:r>
            <a:r>
              <a:rPr lang="fr-CA" sz="1200" dirty="0">
                <a:effectLst/>
                <a:ea typeface="Calibri" panose="020F0502020204030204" pitchFamily="34" charset="0"/>
              </a:rPr>
              <a:t>qui gravitent autour des producteurs</a:t>
            </a:r>
          </a:p>
          <a:p>
            <a:pPr marL="342900" indent="-342900">
              <a:lnSpc>
                <a:spcPct val="107000"/>
              </a:lnSpc>
              <a:buFont typeface="Symbol" panose="05050102010706020507" pitchFamily="18" charset="2"/>
              <a:buChar char=""/>
            </a:pPr>
            <a:endParaRPr lang="fr-CA" sz="1200" dirty="0">
              <a:effectLst/>
              <a:ea typeface="Calibri" panose="020F0502020204030204" pitchFamily="34" charset="0"/>
            </a:endParaRPr>
          </a:p>
          <a:p>
            <a:pPr marL="342900" indent="-342900">
              <a:lnSpc>
                <a:spcPct val="107000"/>
              </a:lnSpc>
              <a:buFont typeface="Symbol" panose="05050102010706020507" pitchFamily="18" charset="2"/>
              <a:buChar char=""/>
            </a:pPr>
            <a:r>
              <a:rPr lang="fr-CA" sz="1200" dirty="0">
                <a:effectLst/>
                <a:ea typeface="Calibri" panose="020F0502020204030204" pitchFamily="34" charset="0"/>
              </a:rPr>
              <a:t>Améliorer la </a:t>
            </a:r>
            <a:r>
              <a:rPr lang="fr-CA" sz="1200" b="1" dirty="0">
                <a:effectLst/>
                <a:ea typeface="Calibri" panose="020F0502020204030204" pitchFamily="34" charset="0"/>
              </a:rPr>
              <a:t>performance du système </a:t>
            </a:r>
            <a:r>
              <a:rPr lang="fr-CA" sz="1200" dirty="0">
                <a:effectLst/>
                <a:ea typeface="Calibri" panose="020F0502020204030204" pitchFamily="34" charset="0"/>
              </a:rPr>
              <a:t>: collecte + tri + conditionnement  ET  </a:t>
            </a:r>
            <a:r>
              <a:rPr lang="fr-CA" sz="1200" b="1" dirty="0">
                <a:ea typeface="Calibri" panose="020F0502020204030204" pitchFamily="34" charset="0"/>
              </a:rPr>
              <a:t>Boucler la boucle </a:t>
            </a:r>
            <a:r>
              <a:rPr lang="fr-CA" sz="1200" dirty="0">
                <a:ea typeface="Calibri" panose="020F0502020204030204" pitchFamily="34" charset="0"/>
              </a:rPr>
              <a:t>: approche 3R</a:t>
            </a:r>
          </a:p>
          <a:p>
            <a:pPr marL="342900" indent="-342900">
              <a:lnSpc>
                <a:spcPct val="107000"/>
              </a:lnSpc>
              <a:buFont typeface="Symbol" panose="05050102010706020507" pitchFamily="18" charset="2"/>
              <a:buChar char=""/>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100" dirty="0">
                <a:effectLst/>
                <a:ea typeface="Calibri" panose="020F0502020204030204" pitchFamily="34" charset="0"/>
              </a:rPr>
              <a:t>Responsabilité des entreprises et le rôle de l’OGD </a:t>
            </a:r>
          </a:p>
          <a:p>
            <a:pPr marL="342900" lvl="0" indent="-342900">
              <a:lnSpc>
                <a:spcPct val="107000"/>
              </a:lnSpc>
              <a:buFont typeface="Symbol" panose="05050102010706020507" pitchFamily="18" charset="2"/>
              <a:buChar char=""/>
            </a:pPr>
            <a:r>
              <a:rPr lang="fr-CA" sz="1100" dirty="0">
                <a:effectLst/>
                <a:ea typeface="Calibri" panose="020F0502020204030204" pitchFamily="34" charset="0"/>
              </a:rPr>
              <a:t>Les cibles gouvernementales : le règlement sur la CS, la recyclabilité et le contenu recyclé, les 3R</a:t>
            </a:r>
          </a:p>
          <a:p>
            <a:pPr marL="342900" lvl="0" indent="-342900">
              <a:lnSpc>
                <a:spcPct val="107000"/>
              </a:lnSpc>
              <a:buFont typeface="Symbol" panose="05050102010706020507" pitchFamily="18" charset="2"/>
              <a:buChar char=""/>
            </a:pPr>
            <a:r>
              <a:rPr lang="fr-CA" sz="1100" dirty="0">
                <a:effectLst/>
                <a:ea typeface="Calibri" panose="020F0502020204030204" pitchFamily="34" charset="0"/>
              </a:rPr>
              <a:t>Les pressions externes et règlementaire (ex. bannissement  à Mtl  dans la restauration rapide), les municipalités qui emboitent le pas et le fédéral qui donne le ton</a:t>
            </a:r>
          </a:p>
          <a:p>
            <a:pPr marL="342900" lvl="0" indent="-342900">
              <a:lnSpc>
                <a:spcPct val="107000"/>
              </a:lnSpc>
              <a:spcAft>
                <a:spcPts val="800"/>
              </a:spcAft>
              <a:buFont typeface="Symbol" panose="05050102010706020507" pitchFamily="18" charset="2"/>
              <a:buChar char=""/>
            </a:pPr>
            <a:r>
              <a:rPr lang="fr-CA" sz="1100" dirty="0">
                <a:effectLst/>
                <a:ea typeface="Calibri" panose="020F0502020204030204" pitchFamily="34" charset="0"/>
              </a:rPr>
              <a:t>L’économie circulaire : pour se faire, on doit travailler en amont et en aval</a:t>
            </a:r>
          </a:p>
          <a:p>
            <a:pPr marL="342900" indent="-342900">
              <a:lnSpc>
                <a:spcPct val="107000"/>
              </a:lnSpc>
              <a:buFont typeface="Symbol" panose="05050102010706020507" pitchFamily="18" charset="2"/>
              <a:buChar char=""/>
            </a:pP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4</a:t>
            </a:fld>
            <a:endParaRPr lang="fr-FR"/>
          </a:p>
        </p:txBody>
      </p:sp>
    </p:spTree>
    <p:extLst>
      <p:ext uri="{BB962C8B-B14F-4D97-AF65-F5344CB8AC3E}">
        <p14:creationId xmlns:p14="http://schemas.microsoft.com/office/powerpoint/2010/main" val="3347496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Donc l’atelier est dynamique et d’une durée d’environ 1h. Il est basé sur des cas fictifs qui s’apparent drôlement à des cas réels.</a:t>
            </a:r>
          </a:p>
          <a:p>
            <a:endParaRPr lang="fr-CA"/>
          </a:p>
          <a:p>
            <a:r>
              <a:rPr lang="fr-CA"/>
              <a:t>Ce que l’on souhaite, c’est vous amener à définir des objectifs d’une démarche d’écoconception, en prenant en compte le contexte d’une entreprise et les exigences de vos parties prenantes.</a:t>
            </a:r>
          </a:p>
          <a:p>
            <a:endParaRPr lang="fr-CA"/>
          </a:p>
          <a:p>
            <a:r>
              <a:rPr lang="fr-CA"/>
              <a:t>Ensuite d’évaluer des solutions d’emballages afin de hiérarchiser des critères que vous allez prioriser.</a:t>
            </a:r>
          </a:p>
          <a:p>
            <a:endParaRPr lang="fr-CA"/>
          </a:p>
          <a:p>
            <a:r>
              <a:rPr lang="fr-CA"/>
              <a:t>Pour enfin faire un choix d’emballage que vous serez en mesure de justifier. Le tout dans une équipe multidisciplinaire qui impliquera une gestion de compromis.</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776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L’atelier va se déroulé assez rapidement, il va y avoir 4 étapes d’environ 10 minutes et on va ensuite revenir en groupe pour partager notre expérience.</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424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La première étape vise à prendre connaissance de votre cas et à définir les objectifs de votre démarche.</a:t>
            </a:r>
          </a:p>
          <a:p>
            <a:endParaRPr lang="fr-CA"/>
          </a:p>
          <a:p>
            <a:r>
              <a:rPr lang="fr-CA"/>
              <a:t>Donc on va vous demander de lire la feuille de votre cas, vous y retrouverez la description de la problématique, les fonctions auxquels doit répondre l’emballage et des exigences exprimés par certaines parties prenantes.</a:t>
            </a:r>
          </a:p>
          <a:p>
            <a:r>
              <a:rPr lang="fr-CA"/>
              <a:t>On vous a apporté 2 cas, donc 2 produits à emballer, on a un bol </a:t>
            </a:r>
            <a:r>
              <a:rPr lang="fr-CA" err="1"/>
              <a:t>poké</a:t>
            </a:r>
            <a:r>
              <a:rPr lang="fr-CA"/>
              <a:t>, et une lasagne congelée.</a:t>
            </a:r>
          </a:p>
          <a:p>
            <a:endParaRPr lang="fr-CA"/>
          </a:p>
          <a:p>
            <a:r>
              <a:rPr lang="fr-CA"/>
              <a:t>Donc bien prendre le temps de lire votre cas ensuite vous devrez définir les objectifs de votre démarche en équipe sur la feuille de travail dans l’encadré réservé à cet effet.</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237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Ensuite la prochaine étape vise à prendre connaissance des solutions d’emballages qui s’offrent à vous et les analyser en fonction de vos objectifs que vous vous êtes fixés et du contexte de votre entreprise, à partir du tableau d’analyse.</a:t>
            </a:r>
          </a:p>
          <a:p>
            <a:endParaRPr lang="fr-CA"/>
          </a:p>
          <a:p>
            <a:r>
              <a:rPr lang="fr-CA"/>
              <a:t>Les solutions ont été </a:t>
            </a:r>
            <a:r>
              <a:rPr lang="fr-CA" err="1"/>
              <a:t>pré-évaluées</a:t>
            </a:r>
            <a:r>
              <a:rPr lang="fr-CA"/>
              <a:t> selon 6 à 7 critères de façon qualitative avec un système très simple. Donc code couleur trois points vert = performance élevée, deux points jaune = performance moyenne et un point rouge = faible performance.</a:t>
            </a:r>
          </a:p>
          <a:p>
            <a:endParaRPr lang="fr-CA"/>
          </a:p>
          <a:p>
            <a:r>
              <a:rPr lang="fr-CA"/>
              <a:t>Donc ici c’est de commencer à voir quelle solution serait à prioriser en fonction de vos objectifs.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AE842C-0F98-49BD-9B74-5D08B8E23F10}"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434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7AE842C-0F98-49BD-9B74-5D08B8E23F10}" type="slidenum">
              <a:rPr lang="fr-CA" smtClean="0"/>
              <a:t>50</a:t>
            </a:fld>
            <a:endParaRPr lang="fr-CA"/>
          </a:p>
        </p:txBody>
      </p:sp>
    </p:spTree>
    <p:extLst>
      <p:ext uri="{BB962C8B-B14F-4D97-AF65-F5344CB8AC3E}">
        <p14:creationId xmlns:p14="http://schemas.microsoft.com/office/powerpoint/2010/main" val="425151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5"/>
          </p:nvPr>
        </p:nvSpPr>
        <p:spPr/>
        <p:txBody>
          <a:bodyPr/>
          <a:lstStyle/>
          <a:p>
            <a:fld id="{EA9E87B8-CFFC-432E-AC42-19597E9E1E15}" type="slidenum">
              <a:rPr lang="fr-CA" smtClean="0"/>
              <a:t>5</a:t>
            </a:fld>
            <a:endParaRPr lang="fr-CA"/>
          </a:p>
        </p:txBody>
      </p:sp>
    </p:spTree>
    <p:extLst>
      <p:ext uri="{BB962C8B-B14F-4D97-AF65-F5344CB8AC3E}">
        <p14:creationId xmlns:p14="http://schemas.microsoft.com/office/powerpoint/2010/main" val="18468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sz="1200">
                <a:latin typeface="Arial" panose="020B0604020202020204" pitchFamily="34" charset="0"/>
                <a:cs typeface="Arial" panose="020B0604020202020204" pitchFamily="34" charset="0"/>
              </a:rPr>
              <a:t>La </a:t>
            </a:r>
            <a:r>
              <a:rPr lang="en-CA" sz="1200" err="1">
                <a:latin typeface="Arial" panose="020B0604020202020204" pitchFamily="34" charset="0"/>
                <a:cs typeface="Arial" panose="020B0604020202020204" pitchFamily="34" charset="0"/>
              </a:rPr>
              <a:t>recyclabilité</a:t>
            </a:r>
            <a:r>
              <a:rPr lang="en-CA" sz="1200">
                <a:latin typeface="Arial" panose="020B0604020202020204" pitchFamily="34" charset="0"/>
                <a:cs typeface="Arial" panose="020B0604020202020204" pitchFamily="34" charset="0"/>
              </a:rPr>
              <a:t> d’un </a:t>
            </a:r>
            <a:r>
              <a:rPr lang="en-CA" sz="1200" err="1">
                <a:latin typeface="Arial" panose="020B0604020202020204" pitchFamily="34" charset="0"/>
                <a:cs typeface="Arial" panose="020B0604020202020204" pitchFamily="34" charset="0"/>
              </a:rPr>
              <a:t>emballage</a:t>
            </a:r>
            <a:r>
              <a:rPr lang="en-CA" sz="1200">
                <a:latin typeface="Arial" panose="020B0604020202020204" pitchFamily="34" charset="0"/>
                <a:cs typeface="Arial" panose="020B0604020202020204" pitchFamily="34" charset="0"/>
              </a:rPr>
              <a:t> </a:t>
            </a:r>
            <a:r>
              <a:rPr lang="en-CA" sz="1200" err="1">
                <a:latin typeface="Arial" panose="020B0604020202020204" pitchFamily="34" charset="0"/>
                <a:cs typeface="Arial" panose="020B0604020202020204" pitchFamily="34" charset="0"/>
              </a:rPr>
              <a:t>dépendra</a:t>
            </a:r>
            <a:r>
              <a:rPr lang="en-CA" sz="1200">
                <a:latin typeface="Arial" panose="020B0604020202020204" pitchFamily="34" charset="0"/>
                <a:cs typeface="Arial" panose="020B0604020202020204" pitchFamily="34" charset="0"/>
              </a:rPr>
              <a:t> de 4 </a:t>
            </a:r>
            <a:r>
              <a:rPr lang="en-CA" sz="1200" err="1">
                <a:latin typeface="Arial" panose="020B0604020202020204" pitchFamily="34" charset="0"/>
                <a:cs typeface="Arial" panose="020B0604020202020204" pitchFamily="34" charset="0"/>
              </a:rPr>
              <a:t>facteurs</a:t>
            </a:r>
            <a:r>
              <a:rPr lang="en-CA" sz="1200">
                <a:latin typeface="Arial" panose="020B0604020202020204" pitchFamily="34" charset="0"/>
                <a:cs typeface="Arial" panose="020B0604020202020204" pitchFamily="34" charset="0"/>
              </a:rPr>
              <a:t>:</a:t>
            </a:r>
          </a:p>
          <a:p>
            <a:pPr marL="181240" indent="-181240">
              <a:buFont typeface="Arial" panose="020B0604020202020204" pitchFamily="34" charset="0"/>
              <a:buChar char="•"/>
            </a:pPr>
            <a:r>
              <a:rPr lang="fr-CA" sz="1200">
                <a:latin typeface="Arial" panose="020B0604020202020204" pitchFamily="34" charset="0"/>
                <a:cs typeface="Arial" panose="020B0604020202020204" pitchFamily="34" charset="0"/>
              </a:rPr>
              <a:t>L’</a:t>
            </a:r>
            <a:r>
              <a:rPr lang="fr-CA" sz="1200" b="1">
                <a:latin typeface="Arial" panose="020B0604020202020204" pitchFamily="34" charset="0"/>
                <a:cs typeface="Arial" panose="020B0604020202020204" pitchFamily="34" charset="0"/>
              </a:rPr>
              <a:t>écoconception</a:t>
            </a:r>
            <a:r>
              <a:rPr lang="fr-CA" sz="1200">
                <a:latin typeface="Arial" panose="020B0604020202020204" pitchFamily="34" charset="0"/>
                <a:cs typeface="Arial" panose="020B0604020202020204" pitchFamily="34" charset="0"/>
              </a:rPr>
              <a:t> (en lien avec les 5 thématiques de l’écoconception, soit repenser le produit, réduire, la fin de vie, l’approvisionnement et la communication)</a:t>
            </a:r>
          </a:p>
          <a:p>
            <a:pPr marL="181240" indent="-181240">
              <a:buFont typeface="Arial" panose="020B0604020202020204" pitchFamily="34" charset="0"/>
              <a:buChar char="•"/>
            </a:pPr>
            <a:r>
              <a:rPr lang="fr-CA" sz="1200">
                <a:latin typeface="Arial" panose="020B0604020202020204" pitchFamily="34" charset="0"/>
                <a:cs typeface="Arial" panose="020B0604020202020204" pitchFamily="34" charset="0"/>
              </a:rPr>
              <a:t>La </a:t>
            </a:r>
            <a:r>
              <a:rPr lang="fr-CA" sz="1200" b="1">
                <a:latin typeface="Arial" panose="020B0604020202020204" pitchFamily="34" charset="0"/>
                <a:cs typeface="Arial" panose="020B0604020202020204" pitchFamily="34" charset="0"/>
              </a:rPr>
              <a:t>capacité à être collecté</a:t>
            </a:r>
            <a:r>
              <a:rPr lang="fr-CA" sz="1200">
                <a:latin typeface="Arial" panose="020B0604020202020204" pitchFamily="34" charset="0"/>
                <a:cs typeface="Arial" panose="020B0604020202020204" pitchFamily="34" charset="0"/>
              </a:rPr>
              <a:t>: Ce qui est déposé dans le bac de récupération et ensuite collecté (en lien avec le geste de tri, la sensibilisation et l’éducation du consommateur)</a:t>
            </a:r>
          </a:p>
          <a:p>
            <a:pPr marL="181240" indent="-181240">
              <a:buFont typeface="Arial" panose="020B0604020202020204" pitchFamily="34" charset="0"/>
              <a:buChar char="•"/>
            </a:pPr>
            <a:r>
              <a:rPr lang="fr-CA" sz="1200">
                <a:latin typeface="Arial" panose="020B0604020202020204" pitchFamily="34" charset="0"/>
                <a:cs typeface="Arial" panose="020B0604020202020204" pitchFamily="34" charset="0"/>
              </a:rPr>
              <a:t>La </a:t>
            </a:r>
            <a:r>
              <a:rPr lang="fr-CA" sz="1200" b="1">
                <a:latin typeface="Arial" panose="020B0604020202020204" pitchFamily="34" charset="0"/>
                <a:cs typeface="Arial" panose="020B0604020202020204" pitchFamily="34" charset="0"/>
              </a:rPr>
              <a:t>capacité à être trié </a:t>
            </a:r>
            <a:r>
              <a:rPr lang="fr-CA" sz="1200">
                <a:latin typeface="Arial" panose="020B0604020202020204" pitchFamily="34" charset="0"/>
                <a:cs typeface="Arial" panose="020B0604020202020204" pitchFamily="34" charset="0"/>
              </a:rPr>
              <a:t>en CDT (en lien avec les technologies de tri existantes et celles en développement)</a:t>
            </a:r>
          </a:p>
          <a:p>
            <a:pPr marL="181240" indent="-181240">
              <a:buFont typeface="Arial" panose="020B0604020202020204" pitchFamily="34" charset="0"/>
              <a:buChar char="•"/>
            </a:pPr>
            <a:r>
              <a:rPr lang="fr-CA" sz="1200">
                <a:latin typeface="Arial" panose="020B0604020202020204" pitchFamily="34" charset="0"/>
                <a:cs typeface="Arial" panose="020B0604020202020204" pitchFamily="34" charset="0"/>
              </a:rPr>
              <a:t>La </a:t>
            </a:r>
            <a:r>
              <a:rPr lang="fr-CA" sz="1200" b="1">
                <a:latin typeface="Arial" panose="020B0604020202020204" pitchFamily="34" charset="0"/>
                <a:cs typeface="Arial" panose="020B0604020202020204" pitchFamily="34" charset="0"/>
              </a:rPr>
              <a:t>capacité à être recyclé </a:t>
            </a:r>
            <a:r>
              <a:rPr lang="fr-CA" sz="1200">
                <a:latin typeface="Arial" panose="020B0604020202020204" pitchFamily="34" charset="0"/>
                <a:cs typeface="Arial" panose="020B0604020202020204" pitchFamily="34" charset="0"/>
              </a:rPr>
              <a:t>et </a:t>
            </a:r>
            <a:r>
              <a:rPr lang="fr-CA" sz="1200">
                <a:solidFill>
                  <a:srgbClr val="585857"/>
                </a:solidFill>
                <a:latin typeface="Arial" panose="020B0604020202020204" pitchFamily="34" charset="0"/>
                <a:ea typeface="Times New Roman" panose="02020603050405020304" pitchFamily="18" charset="0"/>
                <a:cs typeface="Arial" panose="020B0604020202020204" pitchFamily="34" charset="0"/>
              </a:rPr>
              <a:t>qui </a:t>
            </a:r>
            <a:r>
              <a:rPr lang="fr-CA" sz="1200" b="1">
                <a:solidFill>
                  <a:srgbClr val="585857"/>
                </a:solidFill>
                <a:latin typeface="Arial" panose="020B0604020202020204" pitchFamily="34" charset="0"/>
                <a:ea typeface="Times New Roman" panose="02020603050405020304" pitchFamily="18" charset="0"/>
                <a:cs typeface="Arial" panose="020B0604020202020204" pitchFamily="34" charset="0"/>
              </a:rPr>
              <a:t>inclut l’existence de débouchés </a:t>
            </a:r>
            <a:r>
              <a:rPr lang="fr-CA" sz="1200">
                <a:solidFill>
                  <a:srgbClr val="585857"/>
                </a:solidFill>
                <a:latin typeface="Arial" panose="020B0604020202020204" pitchFamily="34" charset="0"/>
                <a:ea typeface="Times New Roman" panose="02020603050405020304" pitchFamily="18" charset="0"/>
                <a:cs typeface="Arial" panose="020B0604020202020204" pitchFamily="34" charset="0"/>
              </a:rPr>
              <a:t>en vue de l’intégration de ces matières recyclées dans de nouveaux produits en remplacement de matières vierges </a:t>
            </a:r>
            <a:r>
              <a:rPr lang="fr-CA" sz="1200">
                <a:latin typeface="Arial" panose="020B0604020202020204" pitchFamily="34" charset="0"/>
                <a:cs typeface="Arial" panose="020B0604020202020204" pitchFamily="34" charset="0"/>
              </a:rPr>
              <a:t>(en lien avec les capacités des conditionneurs/recycleurs, la disponibilité de la matière recyclée, sa qualité et la demande en contenu recyclé)</a:t>
            </a:r>
          </a:p>
          <a:p>
            <a:endParaRPr lang="fr-CA"/>
          </a:p>
        </p:txBody>
      </p:sp>
      <p:sp>
        <p:nvSpPr>
          <p:cNvPr id="4" name="Espace réservé du numéro de diapositive 3"/>
          <p:cNvSpPr>
            <a:spLocks noGrp="1"/>
          </p:cNvSpPr>
          <p:nvPr>
            <p:ph type="sldNum" sz="quarter" idx="5"/>
          </p:nvPr>
        </p:nvSpPr>
        <p:spPr/>
        <p:txBody>
          <a:bodyPr/>
          <a:lstStyle/>
          <a:p>
            <a:fld id="{8DB1FDD7-43ED-834E-8D3D-58C11560E9B3}" type="slidenum">
              <a:rPr lang="fr-FR" smtClean="0"/>
              <a:t>6</a:t>
            </a:fld>
            <a:endParaRPr lang="fr-FR"/>
          </a:p>
        </p:txBody>
      </p:sp>
    </p:spTree>
    <p:extLst>
      <p:ext uri="{BB962C8B-B14F-4D97-AF65-F5344CB8AC3E}">
        <p14:creationId xmlns:p14="http://schemas.microsoft.com/office/powerpoint/2010/main" val="101700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CB64CC8-EFA5-46C9-9E5E-B4758D57ACBD}" type="slidenum">
              <a:rPr lang="fr-CA" smtClean="0"/>
              <a:t>8</a:t>
            </a:fld>
            <a:endParaRPr lang="fr-CA"/>
          </a:p>
        </p:txBody>
      </p:sp>
    </p:spTree>
    <p:extLst>
      <p:ext uri="{BB962C8B-B14F-4D97-AF65-F5344CB8AC3E}">
        <p14:creationId xmlns:p14="http://schemas.microsoft.com/office/powerpoint/2010/main" val="356572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CB64CC8-EFA5-46C9-9E5E-B4758D57ACBD}" type="slidenum">
              <a:rPr lang="fr-CA" smtClean="0"/>
              <a:t>9</a:t>
            </a:fld>
            <a:endParaRPr lang="fr-CA"/>
          </a:p>
        </p:txBody>
      </p:sp>
    </p:spTree>
    <p:extLst>
      <p:ext uri="{BB962C8B-B14F-4D97-AF65-F5344CB8AC3E}">
        <p14:creationId xmlns:p14="http://schemas.microsoft.com/office/powerpoint/2010/main" val="121960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8507">
              <a:defRPr/>
            </a:pPr>
            <a:r>
              <a:rPr lang="fr-CA" b="0"/>
              <a:t>ML</a:t>
            </a:r>
          </a:p>
          <a:p>
            <a:pPr marL="0" marR="0" lvl="0" indent="0" algn="l" defTabSz="948507" rtl="0" eaLnBrk="1" fontAlgn="auto" latinLnBrk="0" hangingPunct="1">
              <a:lnSpc>
                <a:spcPct val="100000"/>
              </a:lnSpc>
              <a:spcBef>
                <a:spcPts val="0"/>
              </a:spcBef>
              <a:spcAft>
                <a:spcPts val="0"/>
              </a:spcAft>
              <a:buClrTx/>
              <a:buSzTx/>
              <a:buFontTx/>
              <a:buNone/>
              <a:tabLst/>
              <a:defRPr/>
            </a:pPr>
            <a:r>
              <a:rPr lang="fr-CA" sz="1200" b="0"/>
              <a:t>Tous les détails du bonus se trouvent sur notre site internet accessible via le code QR affiché à l’écran. </a:t>
            </a:r>
          </a:p>
          <a:p>
            <a:pPr marL="0" marR="0" lvl="0" indent="0" algn="l" defTabSz="948507" rtl="0" eaLnBrk="1" fontAlgn="auto" latinLnBrk="0" hangingPunct="1">
              <a:lnSpc>
                <a:spcPct val="100000"/>
              </a:lnSpc>
              <a:spcBef>
                <a:spcPts val="0"/>
              </a:spcBef>
              <a:spcAft>
                <a:spcPts val="0"/>
              </a:spcAft>
              <a:buClrTx/>
              <a:buSzTx/>
              <a:buFontTx/>
              <a:buNone/>
              <a:tabLst/>
              <a:defRPr/>
            </a:pPr>
            <a:endParaRPr lang="fr-CA" sz="1200" b="0"/>
          </a:p>
          <a:p>
            <a:pPr marL="0" marR="0" lvl="0" indent="0" algn="l" defTabSz="948507" rtl="0" eaLnBrk="1" fontAlgn="auto" latinLnBrk="0" hangingPunct="1">
              <a:lnSpc>
                <a:spcPct val="100000"/>
              </a:lnSpc>
              <a:spcBef>
                <a:spcPts val="0"/>
              </a:spcBef>
              <a:spcAft>
                <a:spcPts val="0"/>
              </a:spcAft>
              <a:buClrTx/>
              <a:buSzTx/>
              <a:buFontTx/>
              <a:buNone/>
              <a:tabLst/>
              <a:defRPr/>
            </a:pPr>
            <a:r>
              <a:rPr lang="fr-CA" sz="1200" b="0"/>
              <a:t>Vous y retrouverez également des exemples de démarches d’écoconception ayant été récompensées depuis le lancement du programme, ainsi qu’un guide complet détaillant les modalités d’acceptation des actions d’</a:t>
            </a:r>
            <a:r>
              <a:rPr lang="fr-CA" sz="1200" b="0" err="1"/>
              <a:t>écococneption</a:t>
            </a:r>
            <a:r>
              <a:rPr lang="fr-CA" sz="1200" b="0"/>
              <a:t>.</a:t>
            </a:r>
          </a:p>
          <a:p>
            <a:pPr marL="0" marR="0" lvl="0" indent="0" algn="l" defTabSz="948507" rtl="0" eaLnBrk="1" fontAlgn="auto" latinLnBrk="0" hangingPunct="1">
              <a:lnSpc>
                <a:spcPct val="100000"/>
              </a:lnSpc>
              <a:spcBef>
                <a:spcPts val="0"/>
              </a:spcBef>
              <a:spcAft>
                <a:spcPts val="0"/>
              </a:spcAft>
              <a:buClrTx/>
              <a:buSzTx/>
              <a:buFontTx/>
              <a:buNone/>
              <a:tabLst/>
              <a:defRPr/>
            </a:pPr>
            <a:endParaRPr lang="fr-CA" sz="1200" b="0"/>
          </a:p>
          <a:p>
            <a:pPr marL="0" marR="0" lvl="0" indent="0" algn="l" defTabSz="948507" rtl="0" eaLnBrk="1" fontAlgn="auto" latinLnBrk="0" hangingPunct="1">
              <a:lnSpc>
                <a:spcPct val="100000"/>
              </a:lnSpc>
              <a:spcBef>
                <a:spcPts val="0"/>
              </a:spcBef>
              <a:spcAft>
                <a:spcPts val="0"/>
              </a:spcAft>
              <a:buClrTx/>
              <a:buSzTx/>
              <a:buFontTx/>
              <a:buNone/>
              <a:tabLst/>
              <a:defRPr/>
            </a:pPr>
            <a:endParaRPr lang="fr-CA" sz="1200" b="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D25F51-BAB9-9748-A719-7BF829542A08}" type="slidenum">
              <a:rPr kumimoji="0" lang="fr-CA" sz="9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9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3587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50.svg"/><Relationship Id="rId4" Type="http://schemas.openxmlformats.org/officeDocument/2006/relationships/image" Target="../media/image1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22.png"/><Relationship Id="rId1" Type="http://schemas.openxmlformats.org/officeDocument/2006/relationships/slideMaster" Target="../slideMasters/slideMaster5.xml"/><Relationship Id="rId5" Type="http://schemas.openxmlformats.org/officeDocument/2006/relationships/image" Target="../media/image53.svg"/><Relationship Id="rId4" Type="http://schemas.openxmlformats.org/officeDocument/2006/relationships/image" Target="../media/image2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55.svg"/><Relationship Id="rId4" Type="http://schemas.openxmlformats.org/officeDocument/2006/relationships/image" Target="../media/image3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5.xml"/><Relationship Id="rId4" Type="http://schemas.openxmlformats.org/officeDocument/2006/relationships/image" Target="../media/image56.sv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6.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6.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44.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8.svg"/><Relationship Id="rId4" Type="http://schemas.openxmlformats.org/officeDocument/2006/relationships/image" Target="../media/image1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D80763-D935-7945-816F-859C28687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Espace réservé du texte 14">
            <a:extLst>
              <a:ext uri="{FF2B5EF4-FFF2-40B4-BE49-F238E27FC236}">
                <a16:creationId xmlns:a16="http://schemas.microsoft.com/office/drawing/2014/main" id="{91D9E303-9C98-E842-A889-D44B74F58E5D}"/>
              </a:ext>
            </a:extLst>
          </p:cNvPr>
          <p:cNvSpPr>
            <a:spLocks noGrp="1"/>
          </p:cNvSpPr>
          <p:nvPr>
            <p:ph type="body" sz="quarter" idx="14" hasCustomPrompt="1"/>
          </p:nvPr>
        </p:nvSpPr>
        <p:spPr>
          <a:xfrm>
            <a:off x="6096000" y="1221374"/>
            <a:ext cx="5687533" cy="2611757"/>
          </a:xfrm>
        </p:spPr>
        <p:txBody>
          <a:bodyPr anchor="t">
            <a:noAutofit/>
          </a:bodyPr>
          <a:lstStyle>
            <a:lvl1pPr marL="0" indent="0" algn="l">
              <a:lnSpc>
                <a:spcPct val="100000"/>
              </a:lnSpc>
              <a:spcBef>
                <a:spcPts val="0"/>
              </a:spcBef>
              <a:buNone/>
              <a:defRPr sz="4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p>
        </p:txBody>
      </p:sp>
      <p:sp>
        <p:nvSpPr>
          <p:cNvPr id="10" name="Espace réservé du texte 14">
            <a:extLst>
              <a:ext uri="{FF2B5EF4-FFF2-40B4-BE49-F238E27FC236}">
                <a16:creationId xmlns:a16="http://schemas.microsoft.com/office/drawing/2014/main" id="{88AE5742-26F6-BD42-B81E-FD04E05F9EF3}"/>
              </a:ext>
            </a:extLst>
          </p:cNvPr>
          <p:cNvSpPr>
            <a:spLocks noGrp="1"/>
          </p:cNvSpPr>
          <p:nvPr>
            <p:ph type="body" sz="quarter" idx="15" hasCustomPrompt="1"/>
          </p:nvPr>
        </p:nvSpPr>
        <p:spPr>
          <a:xfrm>
            <a:off x="6096000" y="4185266"/>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à :</a:t>
            </a:r>
          </a:p>
        </p:txBody>
      </p:sp>
      <p:sp>
        <p:nvSpPr>
          <p:cNvPr id="11" name="Espace réservé du texte 14">
            <a:extLst>
              <a:ext uri="{FF2B5EF4-FFF2-40B4-BE49-F238E27FC236}">
                <a16:creationId xmlns:a16="http://schemas.microsoft.com/office/drawing/2014/main" id="{51A84510-8A57-3149-96D7-E38A525C8432}"/>
              </a:ext>
            </a:extLst>
          </p:cNvPr>
          <p:cNvSpPr>
            <a:spLocks noGrp="1"/>
          </p:cNvSpPr>
          <p:nvPr>
            <p:ph type="body" sz="quarter" idx="17" hasCustomPrompt="1"/>
          </p:nvPr>
        </p:nvSpPr>
        <p:spPr>
          <a:xfrm>
            <a:off x="6096000" y="507546"/>
            <a:ext cx="2418331" cy="278160"/>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Date</a:t>
            </a:r>
          </a:p>
        </p:txBody>
      </p:sp>
      <p:sp>
        <p:nvSpPr>
          <p:cNvPr id="12" name="Espace réservé du texte 14">
            <a:extLst>
              <a:ext uri="{FF2B5EF4-FFF2-40B4-BE49-F238E27FC236}">
                <a16:creationId xmlns:a16="http://schemas.microsoft.com/office/drawing/2014/main" id="{B0D10A44-6708-C94D-8E7B-7A21CDC11754}"/>
              </a:ext>
            </a:extLst>
          </p:cNvPr>
          <p:cNvSpPr>
            <a:spLocks noGrp="1"/>
          </p:cNvSpPr>
          <p:nvPr>
            <p:ph type="body" sz="quarter" idx="18" hasCustomPrompt="1"/>
          </p:nvPr>
        </p:nvSpPr>
        <p:spPr>
          <a:xfrm>
            <a:off x="6096000" y="4570276"/>
            <a:ext cx="3697116" cy="5741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sp>
        <p:nvSpPr>
          <p:cNvPr id="13" name="Espace réservé du texte 14">
            <a:extLst>
              <a:ext uri="{FF2B5EF4-FFF2-40B4-BE49-F238E27FC236}">
                <a16:creationId xmlns:a16="http://schemas.microsoft.com/office/drawing/2014/main" id="{D027B738-EA7E-F34E-9F5E-48A5C014EB80}"/>
              </a:ext>
            </a:extLst>
          </p:cNvPr>
          <p:cNvSpPr>
            <a:spLocks noGrp="1"/>
          </p:cNvSpPr>
          <p:nvPr>
            <p:ph type="body" sz="quarter" idx="19" hasCustomPrompt="1"/>
          </p:nvPr>
        </p:nvSpPr>
        <p:spPr>
          <a:xfrm>
            <a:off x="6096000" y="5608314"/>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par :</a:t>
            </a:r>
          </a:p>
        </p:txBody>
      </p:sp>
      <p:sp>
        <p:nvSpPr>
          <p:cNvPr id="14" name="Espace réservé du texte 14">
            <a:extLst>
              <a:ext uri="{FF2B5EF4-FFF2-40B4-BE49-F238E27FC236}">
                <a16:creationId xmlns:a16="http://schemas.microsoft.com/office/drawing/2014/main" id="{44103674-A057-8D41-8A76-FFE338C91729}"/>
              </a:ext>
            </a:extLst>
          </p:cNvPr>
          <p:cNvSpPr>
            <a:spLocks noGrp="1"/>
          </p:cNvSpPr>
          <p:nvPr>
            <p:ph type="body" sz="quarter" idx="20" hasCustomPrompt="1"/>
          </p:nvPr>
        </p:nvSpPr>
        <p:spPr>
          <a:xfrm>
            <a:off x="6096000" y="5993325"/>
            <a:ext cx="3697116" cy="6016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pic>
        <p:nvPicPr>
          <p:cNvPr id="16" name="Graphique 15">
            <a:extLst>
              <a:ext uri="{FF2B5EF4-FFF2-40B4-BE49-F238E27FC236}">
                <a16:creationId xmlns:a16="http://schemas.microsoft.com/office/drawing/2014/main" id="{B8453313-AC47-8245-BA2E-5A8D642664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6876" y="1167875"/>
            <a:ext cx="4522249" cy="4522249"/>
          </a:xfrm>
          <a:prstGeom prst="rect">
            <a:avLst/>
          </a:prstGeom>
        </p:spPr>
      </p:pic>
      <p:sp>
        <p:nvSpPr>
          <p:cNvPr id="17" name="Rectangle 16">
            <a:extLst>
              <a:ext uri="{FF2B5EF4-FFF2-40B4-BE49-F238E27FC236}">
                <a16:creationId xmlns:a16="http://schemas.microsoft.com/office/drawing/2014/main" id="{C1FAB140-93F0-9A4A-A324-E9DD55410633}"/>
              </a:ext>
            </a:extLst>
          </p:cNvPr>
          <p:cNvSpPr/>
          <p:nvPr userDrawn="1"/>
        </p:nvSpPr>
        <p:spPr>
          <a:xfrm>
            <a:off x="6210621" y="988273"/>
            <a:ext cx="595891" cy="87631"/>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
        <p:nvSpPr>
          <p:cNvPr id="19" name="Rectangle 18">
            <a:extLst>
              <a:ext uri="{FF2B5EF4-FFF2-40B4-BE49-F238E27FC236}">
                <a16:creationId xmlns:a16="http://schemas.microsoft.com/office/drawing/2014/main" id="{05D18C73-ACCC-E840-B368-E4ECC46C1A77}"/>
              </a:ext>
            </a:extLst>
          </p:cNvPr>
          <p:cNvSpPr/>
          <p:nvPr userDrawn="1"/>
        </p:nvSpPr>
        <p:spPr>
          <a:xfrm>
            <a:off x="6210621" y="5365442"/>
            <a:ext cx="474991" cy="36000"/>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3"/>
              </a:solidFill>
            </a:endParaRPr>
          </a:p>
        </p:txBody>
      </p:sp>
    </p:spTree>
    <p:extLst>
      <p:ext uri="{BB962C8B-B14F-4D97-AF65-F5344CB8AC3E}">
        <p14:creationId xmlns:p14="http://schemas.microsoft.com/office/powerpoint/2010/main" val="280486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sp>
        <p:nvSpPr>
          <p:cNvPr id="14" name="Espace réservé pour une image  8">
            <a:extLst>
              <a:ext uri="{FF2B5EF4-FFF2-40B4-BE49-F238E27FC236}">
                <a16:creationId xmlns:a16="http://schemas.microsoft.com/office/drawing/2014/main" id="{7D6918B2-5367-4144-BD83-0F43C0E6A9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12" name="Espace réservé du texte 14">
            <a:extLst>
              <a:ext uri="{FF2B5EF4-FFF2-40B4-BE49-F238E27FC236}">
                <a16:creationId xmlns:a16="http://schemas.microsoft.com/office/drawing/2014/main" id="{9C9D5597-7E2D-9244-B798-542992009D07}"/>
              </a:ext>
            </a:extLst>
          </p:cNvPr>
          <p:cNvSpPr>
            <a:spLocks noGrp="1"/>
          </p:cNvSpPr>
          <p:nvPr>
            <p:ph type="body" sz="quarter" idx="14" hasCustomPrompt="1"/>
          </p:nvPr>
        </p:nvSpPr>
        <p:spPr>
          <a:xfrm>
            <a:off x="1101765" y="2079171"/>
            <a:ext cx="10032400" cy="1821496"/>
          </a:xfrm>
        </p:spPr>
        <p:txBody>
          <a:bodyPr anchor="t">
            <a:noAutofit/>
          </a:bodyPr>
          <a:lstStyle>
            <a:lvl1pPr marL="0" indent="0" algn="l">
              <a:lnSpc>
                <a:spcPct val="100000"/>
              </a:lnSpc>
              <a:spcBef>
                <a:spcPts val="0"/>
              </a:spcBef>
              <a:buNone/>
              <a:defRPr sz="4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br>
              <a:rPr lang="fr-FR"/>
            </a:br>
            <a:r>
              <a:rPr lang="fr-FR"/>
              <a:t>en 2 ou</a:t>
            </a:r>
            <a:br>
              <a:rPr lang="fr-FR"/>
            </a:br>
            <a:r>
              <a:rPr lang="fr-FR"/>
              <a:t>3 lignes</a:t>
            </a:r>
          </a:p>
        </p:txBody>
      </p:sp>
      <p:sp>
        <p:nvSpPr>
          <p:cNvPr id="13" name="Espace réservé du texte 14">
            <a:extLst>
              <a:ext uri="{FF2B5EF4-FFF2-40B4-BE49-F238E27FC236}">
                <a16:creationId xmlns:a16="http://schemas.microsoft.com/office/drawing/2014/main" id="{A7465030-A5A5-0847-B999-889B48A0DE96}"/>
              </a:ext>
            </a:extLst>
          </p:cNvPr>
          <p:cNvSpPr>
            <a:spLocks noGrp="1"/>
          </p:cNvSpPr>
          <p:nvPr>
            <p:ph type="body" sz="quarter" idx="15" hasCustomPrompt="1"/>
          </p:nvPr>
        </p:nvSpPr>
        <p:spPr>
          <a:xfrm>
            <a:off x="1101765" y="4317357"/>
            <a:ext cx="10032400" cy="1688996"/>
          </a:xfrm>
        </p:spPr>
        <p:txBody>
          <a:bodyPr anchor="t">
            <a:noAutofit/>
          </a:bodyPr>
          <a:lstStyle>
            <a:lvl1pPr marL="0" indent="0" algn="l">
              <a:lnSpc>
                <a:spcPct val="100000"/>
              </a:lnSpc>
              <a:spcBef>
                <a:spcPts val="0"/>
              </a:spcBef>
              <a:buNone/>
              <a:defRPr sz="1800" b="0" spc="0">
                <a:solidFill>
                  <a:srgbClr val="DDEBCD"/>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6" name="Rectangle 5">
            <a:extLst>
              <a:ext uri="{FF2B5EF4-FFF2-40B4-BE49-F238E27FC236}">
                <a16:creationId xmlns:a16="http://schemas.microsoft.com/office/drawing/2014/main" id="{DE18F088-17A9-F847-8E0E-9F631FB8AC6F}"/>
              </a:ext>
            </a:extLst>
          </p:cNvPr>
          <p:cNvSpPr/>
          <p:nvPr userDrawn="1"/>
        </p:nvSpPr>
        <p:spPr>
          <a:xfrm>
            <a:off x="1101765" y="4083211"/>
            <a:ext cx="595891" cy="87631"/>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Tree>
    <p:extLst>
      <p:ext uri="{BB962C8B-B14F-4D97-AF65-F5344CB8AC3E}">
        <p14:creationId xmlns:p14="http://schemas.microsoft.com/office/powerpoint/2010/main" val="29960374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Sous-section list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EE31D-7E08-454D-B911-4871B10DD34F}"/>
              </a:ext>
            </a:extLst>
          </p:cNvPr>
          <p:cNvSpPr/>
          <p:nvPr userDrawn="1"/>
        </p:nvSpPr>
        <p:spPr>
          <a:xfrm>
            <a:off x="0" y="0"/>
            <a:ext cx="12192000" cy="6858000"/>
          </a:xfrm>
          <a:prstGeom prst="rect">
            <a:avLst/>
          </a:prstGeom>
          <a:solidFill>
            <a:srgbClr val="2524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1159446"/>
            <a:ext cx="2023400" cy="958112"/>
          </a:xfrm>
        </p:spPr>
        <p:txBody>
          <a:bodyPr anchor="t">
            <a:noAutofit/>
          </a:bodyPr>
          <a:lstStyle>
            <a:lvl1pPr marL="0" indent="0" algn="l">
              <a:lnSpc>
                <a:spcPct val="100000"/>
              </a:lnSpc>
              <a:spcBef>
                <a:spcPts val="10000"/>
              </a:spcBef>
              <a:buNone/>
              <a:defRPr sz="60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2.0</a:t>
            </a:r>
          </a:p>
        </p:txBody>
      </p:sp>
      <p:sp>
        <p:nvSpPr>
          <p:cNvPr id="17" name="Rectangle 16">
            <a:extLst>
              <a:ext uri="{FF2B5EF4-FFF2-40B4-BE49-F238E27FC236}">
                <a16:creationId xmlns:a16="http://schemas.microsoft.com/office/drawing/2014/main" id="{CD99CF1C-6183-EA40-BBA9-9FE330DB0EB1}"/>
              </a:ext>
            </a:extLst>
          </p:cNvPr>
          <p:cNvSpPr/>
          <p:nvPr userDrawn="1"/>
        </p:nvSpPr>
        <p:spPr>
          <a:xfrm>
            <a:off x="1279380" y="2270558"/>
            <a:ext cx="595891" cy="87631"/>
          </a:xfrm>
          <a:prstGeom prst="rect">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latin typeface="Arial" panose="020B0604020202020204" pitchFamily="34" charset="0"/>
              <a:cs typeface="Arial" panose="020B0604020202020204" pitchFamily="34" charset="0"/>
            </a:endParaRP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3335311"/>
            <a:ext cx="3195227" cy="2534547"/>
          </a:xfrm>
        </p:spPr>
        <p:txBody>
          <a:bodyPr anchor="t">
            <a:noAutofit/>
          </a:bodyPr>
          <a:lstStyle>
            <a:lvl1pPr marL="0" indent="0" algn="l">
              <a:lnSpc>
                <a:spcPct val="100000"/>
              </a:lnSpc>
              <a:spcBef>
                <a:spcPts val="0"/>
              </a:spcBef>
              <a:buFont typeface="Police système"/>
              <a:buNone/>
              <a:defRPr sz="16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18" name="Espace réservé du texte 14">
            <a:extLst>
              <a:ext uri="{FF2B5EF4-FFF2-40B4-BE49-F238E27FC236}">
                <a16:creationId xmlns:a16="http://schemas.microsoft.com/office/drawing/2014/main" id="{60AB8EF6-032B-FF48-9ADA-04403354D708}"/>
              </a:ext>
            </a:extLst>
          </p:cNvPr>
          <p:cNvSpPr>
            <a:spLocks noGrp="1"/>
          </p:cNvSpPr>
          <p:nvPr>
            <p:ph type="body" sz="quarter" idx="17" hasCustomPrompt="1"/>
          </p:nvPr>
        </p:nvSpPr>
        <p:spPr>
          <a:xfrm>
            <a:off x="1101765" y="2907302"/>
            <a:ext cx="3195227" cy="355977"/>
          </a:xfrm>
        </p:spPr>
        <p:txBody>
          <a:bodyPr anchor="t">
            <a:noAutofit/>
          </a:bodyPr>
          <a:lstStyle>
            <a:lvl1pPr marL="0" indent="0" algn="l">
              <a:lnSpc>
                <a:spcPct val="100000"/>
              </a:lnSpc>
              <a:spcBef>
                <a:spcPts val="0"/>
              </a:spcBef>
              <a:buNone/>
              <a:defRPr sz="22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1" name="Espace réservé du texte 14">
            <a:extLst>
              <a:ext uri="{FF2B5EF4-FFF2-40B4-BE49-F238E27FC236}">
                <a16:creationId xmlns:a16="http://schemas.microsoft.com/office/drawing/2014/main" id="{3D367EED-9C09-E34A-AF93-DF4425596428}"/>
              </a:ext>
            </a:extLst>
          </p:cNvPr>
          <p:cNvSpPr>
            <a:spLocks noGrp="1"/>
          </p:cNvSpPr>
          <p:nvPr>
            <p:ph type="body" sz="quarter" idx="18" hasCustomPrompt="1"/>
          </p:nvPr>
        </p:nvSpPr>
        <p:spPr>
          <a:xfrm>
            <a:off x="4751870" y="3335311"/>
            <a:ext cx="3195227" cy="2534547"/>
          </a:xfrm>
        </p:spPr>
        <p:txBody>
          <a:bodyPr anchor="t">
            <a:noAutofit/>
          </a:bodyPr>
          <a:lstStyle>
            <a:lvl1pPr marL="0" indent="0" algn="l">
              <a:lnSpc>
                <a:spcPct val="100000"/>
              </a:lnSpc>
              <a:spcBef>
                <a:spcPts val="0"/>
              </a:spcBef>
              <a:buFont typeface="Police système"/>
              <a:buNone/>
              <a:defRPr sz="16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2" name="Espace réservé du texte 14">
            <a:extLst>
              <a:ext uri="{FF2B5EF4-FFF2-40B4-BE49-F238E27FC236}">
                <a16:creationId xmlns:a16="http://schemas.microsoft.com/office/drawing/2014/main" id="{3659219B-E3A6-6E46-BE42-F01032DE8838}"/>
              </a:ext>
            </a:extLst>
          </p:cNvPr>
          <p:cNvSpPr>
            <a:spLocks noGrp="1"/>
          </p:cNvSpPr>
          <p:nvPr>
            <p:ph type="body" sz="quarter" idx="19" hasCustomPrompt="1"/>
          </p:nvPr>
        </p:nvSpPr>
        <p:spPr>
          <a:xfrm>
            <a:off x="4751870" y="2907302"/>
            <a:ext cx="3195227" cy="355977"/>
          </a:xfrm>
        </p:spPr>
        <p:txBody>
          <a:bodyPr anchor="t">
            <a:noAutofit/>
          </a:bodyPr>
          <a:lstStyle>
            <a:lvl1pPr marL="0" indent="0" algn="l">
              <a:lnSpc>
                <a:spcPct val="100000"/>
              </a:lnSpc>
              <a:spcBef>
                <a:spcPts val="0"/>
              </a:spcBef>
              <a:buNone/>
              <a:defRPr sz="22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3" name="Espace réservé du texte 14">
            <a:extLst>
              <a:ext uri="{FF2B5EF4-FFF2-40B4-BE49-F238E27FC236}">
                <a16:creationId xmlns:a16="http://schemas.microsoft.com/office/drawing/2014/main" id="{EC0AD547-8F08-F745-9E66-A2C526CF87FD}"/>
              </a:ext>
            </a:extLst>
          </p:cNvPr>
          <p:cNvSpPr>
            <a:spLocks noGrp="1"/>
          </p:cNvSpPr>
          <p:nvPr>
            <p:ph type="body" sz="quarter" idx="20" hasCustomPrompt="1"/>
          </p:nvPr>
        </p:nvSpPr>
        <p:spPr>
          <a:xfrm>
            <a:off x="8401975" y="3335311"/>
            <a:ext cx="3195227" cy="2534547"/>
          </a:xfrm>
        </p:spPr>
        <p:txBody>
          <a:bodyPr anchor="t">
            <a:noAutofit/>
          </a:bodyPr>
          <a:lstStyle>
            <a:lvl1pPr marL="0" indent="0" algn="l">
              <a:lnSpc>
                <a:spcPct val="100000"/>
              </a:lnSpc>
              <a:spcBef>
                <a:spcPts val="0"/>
              </a:spcBef>
              <a:buFont typeface="Police système"/>
              <a:buNone/>
              <a:defRPr sz="16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4" name="Espace réservé du texte 14">
            <a:extLst>
              <a:ext uri="{FF2B5EF4-FFF2-40B4-BE49-F238E27FC236}">
                <a16:creationId xmlns:a16="http://schemas.microsoft.com/office/drawing/2014/main" id="{43696324-127A-DA4B-A88A-52AEBCC58DA3}"/>
              </a:ext>
            </a:extLst>
          </p:cNvPr>
          <p:cNvSpPr>
            <a:spLocks noGrp="1"/>
          </p:cNvSpPr>
          <p:nvPr>
            <p:ph type="body" sz="quarter" idx="21" hasCustomPrompt="1"/>
          </p:nvPr>
        </p:nvSpPr>
        <p:spPr>
          <a:xfrm>
            <a:off x="8401975" y="2907302"/>
            <a:ext cx="3195227" cy="355977"/>
          </a:xfrm>
        </p:spPr>
        <p:txBody>
          <a:bodyPr anchor="t">
            <a:noAutofit/>
          </a:bodyPr>
          <a:lstStyle>
            <a:lvl1pPr marL="0" indent="0" algn="l">
              <a:lnSpc>
                <a:spcPct val="100000"/>
              </a:lnSpc>
              <a:spcBef>
                <a:spcPts val="0"/>
              </a:spcBef>
              <a:buNone/>
              <a:defRPr sz="22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3" name="Triangle rectangle 12">
            <a:extLst>
              <a:ext uri="{FF2B5EF4-FFF2-40B4-BE49-F238E27FC236}">
                <a16:creationId xmlns:a16="http://schemas.microsoft.com/office/drawing/2014/main" id="{7F0EC4AC-B9AC-D14E-9714-06194CBEC9EB}"/>
              </a:ext>
            </a:extLst>
          </p:cNvPr>
          <p:cNvSpPr/>
          <p:nvPr userDrawn="1"/>
        </p:nvSpPr>
        <p:spPr>
          <a:xfrm rot="10800000">
            <a:off x="9281504" y="0"/>
            <a:ext cx="2910496" cy="2910496"/>
          </a:xfrm>
          <a:prstGeom prst="rtTriangle">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5518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Vie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CB0331-8DE9-C74A-B189-DB4558646127}"/>
              </a:ext>
            </a:extLst>
          </p:cNvPr>
          <p:cNvSpPr/>
          <p:nvPr userDrawn="1"/>
        </p:nvSpPr>
        <p:spPr>
          <a:xfrm>
            <a:off x="0" y="0"/>
            <a:ext cx="12192000" cy="6858000"/>
          </a:xfrm>
          <a:prstGeom prst="rect">
            <a:avLst/>
          </a:prstGeom>
          <a:solidFill>
            <a:srgbClr val="2524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2" name="Espace réservé du texte 14">
            <a:extLst>
              <a:ext uri="{FF2B5EF4-FFF2-40B4-BE49-F238E27FC236}">
                <a16:creationId xmlns:a16="http://schemas.microsoft.com/office/drawing/2014/main" id="{85561896-9544-A44A-8395-317DC35A4730}"/>
              </a:ext>
            </a:extLst>
          </p:cNvPr>
          <p:cNvSpPr>
            <a:spLocks noGrp="1"/>
          </p:cNvSpPr>
          <p:nvPr>
            <p:ph type="body" sz="quarter" idx="17" hasCustomPrompt="1"/>
          </p:nvPr>
        </p:nvSpPr>
        <p:spPr>
          <a:xfrm>
            <a:off x="1433459" y="2345436"/>
            <a:ext cx="9270400" cy="2282145"/>
          </a:xfrm>
        </p:spPr>
        <p:txBody>
          <a:bodyPr anchor="ctr">
            <a:noAutofit/>
          </a:bodyPr>
          <a:lstStyle>
            <a:lvl1pPr marL="0" indent="0" algn="l">
              <a:lnSpc>
                <a:spcPct val="100000"/>
              </a:lnSpc>
              <a:spcBef>
                <a:spcPts val="0"/>
              </a:spcBef>
              <a:buNone/>
              <a:defRPr sz="2200" b="1" i="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sp>
        <p:nvSpPr>
          <p:cNvPr id="14" name="Espace réservé du texte 14">
            <a:extLst>
              <a:ext uri="{FF2B5EF4-FFF2-40B4-BE49-F238E27FC236}">
                <a16:creationId xmlns:a16="http://schemas.microsoft.com/office/drawing/2014/main" id="{BB62D694-81AB-9243-BA34-13E63704D708}"/>
              </a:ext>
            </a:extLst>
          </p:cNvPr>
          <p:cNvSpPr>
            <a:spLocks noGrp="1"/>
          </p:cNvSpPr>
          <p:nvPr>
            <p:ph type="body" sz="quarter" idx="18" hasCustomPrompt="1"/>
          </p:nvPr>
        </p:nvSpPr>
        <p:spPr>
          <a:xfrm>
            <a:off x="1433459" y="4764548"/>
            <a:ext cx="9270400" cy="363040"/>
          </a:xfrm>
        </p:spPr>
        <p:txBody>
          <a:bodyPr anchor="ctr">
            <a:noAutofit/>
          </a:bodyPr>
          <a:lstStyle>
            <a:lvl1pPr marL="285750" indent="-285750" algn="r">
              <a:lnSpc>
                <a:spcPct val="100000"/>
              </a:lnSpc>
              <a:spcBef>
                <a:spcPts val="0"/>
              </a:spcBef>
              <a:buClr>
                <a:srgbClr val="C2E3EE"/>
              </a:buClr>
              <a:buFont typeface="Système normal"/>
              <a:buChar char="—"/>
              <a:defRPr sz="1600" b="0" i="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0" name="ZoneTexte 9">
            <a:extLst>
              <a:ext uri="{FF2B5EF4-FFF2-40B4-BE49-F238E27FC236}">
                <a16:creationId xmlns:a16="http://schemas.microsoft.com/office/drawing/2014/main" id="{996BAAAA-9BD8-0B4F-BDB6-717A4BA53BFB}"/>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C2E3EE"/>
                </a:solidFill>
                <a:latin typeface="Arial" panose="020B0604020202020204" pitchFamily="34" charset="0"/>
                <a:cs typeface="Arial" panose="020B0604020202020204" pitchFamily="34" charset="0"/>
              </a:rPr>
              <a:pPr algn="r"/>
              <a:t>‹N°›</a:t>
            </a:fld>
            <a:endParaRPr lang="fr-FR" sz="800" b="1">
              <a:solidFill>
                <a:srgbClr val="C2E3EE"/>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A26D2C7E-C441-BF47-8524-2135F536FABB}"/>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C2E3EE"/>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438858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ous-section listes">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25A1AA2-52F3-C84B-813D-583A005FD6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9" name="Connecteur droit 18">
            <a:extLst>
              <a:ext uri="{FF2B5EF4-FFF2-40B4-BE49-F238E27FC236}">
                <a16:creationId xmlns:a16="http://schemas.microsoft.com/office/drawing/2014/main" id="{AB78D78D-8F2D-1146-834F-A0F9EE27E53E}"/>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Espace réservé du texte 14">
            <a:extLst>
              <a:ext uri="{FF2B5EF4-FFF2-40B4-BE49-F238E27FC236}">
                <a16:creationId xmlns:a16="http://schemas.microsoft.com/office/drawing/2014/main" id="{F7114B17-6A36-9F43-8B92-1A363D53B8D5}"/>
              </a:ext>
            </a:extLst>
          </p:cNvPr>
          <p:cNvSpPr>
            <a:spLocks noGrp="1"/>
          </p:cNvSpPr>
          <p:nvPr>
            <p:ph type="body" sz="quarter" idx="13" hasCustomPrompt="1"/>
          </p:nvPr>
        </p:nvSpPr>
        <p:spPr>
          <a:xfrm>
            <a:off x="1320199" y="2033272"/>
            <a:ext cx="5080831" cy="879536"/>
          </a:xfrm>
        </p:spPr>
        <p:txBody>
          <a:bodyPr anchor="ctr">
            <a:noAutofit/>
          </a:bodyPr>
          <a:lstStyle>
            <a:lvl1pPr marL="0" indent="0" algn="l">
              <a:lnSpc>
                <a:spcPct val="100000"/>
              </a:lnSpc>
              <a:buNone/>
              <a:defRPr sz="2000" b="1" spc="0">
                <a:solidFill>
                  <a:srgbClr val="25245E"/>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8" name="Espace réservé du texte 14">
            <a:extLst>
              <a:ext uri="{FF2B5EF4-FFF2-40B4-BE49-F238E27FC236}">
                <a16:creationId xmlns:a16="http://schemas.microsoft.com/office/drawing/2014/main" id="{C364C033-1AE7-2F47-87D8-416EC3569A62}"/>
              </a:ext>
            </a:extLst>
          </p:cNvPr>
          <p:cNvSpPr>
            <a:spLocks noGrp="1"/>
          </p:cNvSpPr>
          <p:nvPr>
            <p:ph type="body" sz="quarter" idx="14" hasCustomPrompt="1"/>
          </p:nvPr>
        </p:nvSpPr>
        <p:spPr>
          <a:xfrm>
            <a:off x="1320199" y="3071330"/>
            <a:ext cx="5080831" cy="428380"/>
          </a:xfrm>
        </p:spPr>
        <p:txBody>
          <a:bodyPr anchor="ctr">
            <a:noAutofit/>
          </a:bodyPr>
          <a:lstStyle>
            <a:lvl1pPr marL="0" indent="0" algn="l">
              <a:lnSpc>
                <a:spcPct val="100000"/>
              </a:lnSpc>
              <a:buNone/>
              <a:defRPr sz="1400" b="1" spc="0">
                <a:solidFill>
                  <a:srgbClr val="55C0E9"/>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9" name="Espace réservé du texte 14">
            <a:extLst>
              <a:ext uri="{FF2B5EF4-FFF2-40B4-BE49-F238E27FC236}">
                <a16:creationId xmlns:a16="http://schemas.microsoft.com/office/drawing/2014/main" id="{6432339C-8148-E34D-A1A7-7017915A25B0}"/>
              </a:ext>
            </a:extLst>
          </p:cNvPr>
          <p:cNvSpPr>
            <a:spLocks noGrp="1"/>
          </p:cNvSpPr>
          <p:nvPr>
            <p:ph type="body" sz="quarter" idx="23" hasCustomPrompt="1"/>
          </p:nvPr>
        </p:nvSpPr>
        <p:spPr>
          <a:xfrm>
            <a:off x="1320199"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pic>
        <p:nvPicPr>
          <p:cNvPr id="11" name="Image 10">
            <a:extLst>
              <a:ext uri="{FF2B5EF4-FFF2-40B4-BE49-F238E27FC236}">
                <a16:creationId xmlns:a16="http://schemas.microsoft.com/office/drawing/2014/main" id="{D754D54C-A206-E04C-A412-1382CC5EAD77}"/>
              </a:ext>
            </a:extLst>
          </p:cNvPr>
          <p:cNvPicPr>
            <a:picLocks noChangeAspect="1"/>
          </p:cNvPicPr>
          <p:nvPr userDrawn="1"/>
        </p:nvPicPr>
        <p:blipFill>
          <a:blip r:embed="rId3"/>
          <a:stretch>
            <a:fillRect/>
          </a:stretch>
        </p:blipFill>
        <p:spPr>
          <a:xfrm>
            <a:off x="6528141" y="3336758"/>
            <a:ext cx="5244760" cy="2826721"/>
          </a:xfrm>
          <a:prstGeom prst="rect">
            <a:avLst/>
          </a:prstGeom>
        </p:spPr>
      </p:pic>
      <p:sp>
        <p:nvSpPr>
          <p:cNvPr id="12" name="Bulle ronde 11">
            <a:extLst>
              <a:ext uri="{FF2B5EF4-FFF2-40B4-BE49-F238E27FC236}">
                <a16:creationId xmlns:a16="http://schemas.microsoft.com/office/drawing/2014/main" id="{6D5C1941-834D-754E-B92B-2A318357A1FC}"/>
              </a:ext>
            </a:extLst>
          </p:cNvPr>
          <p:cNvSpPr/>
          <p:nvPr userDrawn="1"/>
        </p:nvSpPr>
        <p:spPr>
          <a:xfrm>
            <a:off x="8929562" y="1375361"/>
            <a:ext cx="1542702" cy="1500258"/>
          </a:xfrm>
          <a:prstGeom prst="wedgeEllipseCallout">
            <a:avLst>
              <a:gd name="adj1" fmla="val 736"/>
              <a:gd name="adj2" fmla="val 70131"/>
            </a:avLst>
          </a:prstGeom>
          <a:solidFill>
            <a:srgbClr val="400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1" name="Bulle ronde 30">
            <a:extLst>
              <a:ext uri="{FF2B5EF4-FFF2-40B4-BE49-F238E27FC236}">
                <a16:creationId xmlns:a16="http://schemas.microsoft.com/office/drawing/2014/main" id="{50889FD3-C8FA-1D42-9213-DD265B09AB5B}"/>
              </a:ext>
            </a:extLst>
          </p:cNvPr>
          <p:cNvSpPr/>
          <p:nvPr userDrawn="1"/>
        </p:nvSpPr>
        <p:spPr>
          <a:xfrm>
            <a:off x="10608125" y="2632630"/>
            <a:ext cx="1291887" cy="1247161"/>
          </a:xfrm>
          <a:prstGeom prst="wedgeEllipseCallout">
            <a:avLst>
              <a:gd name="adj1" fmla="val 736"/>
              <a:gd name="adj2" fmla="val 70131"/>
            </a:avLst>
          </a:prstGeom>
          <a:solidFill>
            <a:srgbClr val="252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2" name="Bulle ronde 31">
            <a:extLst>
              <a:ext uri="{FF2B5EF4-FFF2-40B4-BE49-F238E27FC236}">
                <a16:creationId xmlns:a16="http://schemas.microsoft.com/office/drawing/2014/main" id="{800A4C5C-4B7F-ED41-ABD8-8504031B98DC}"/>
              </a:ext>
            </a:extLst>
          </p:cNvPr>
          <p:cNvSpPr/>
          <p:nvPr userDrawn="1"/>
        </p:nvSpPr>
        <p:spPr>
          <a:xfrm>
            <a:off x="6811255" y="1809178"/>
            <a:ext cx="1935939" cy="1866351"/>
          </a:xfrm>
          <a:prstGeom prst="wedgeEllipseCallout">
            <a:avLst>
              <a:gd name="adj1" fmla="val 736"/>
              <a:gd name="adj2" fmla="val 70131"/>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4" name="Espace réservé du texte 13">
            <a:extLst>
              <a:ext uri="{FF2B5EF4-FFF2-40B4-BE49-F238E27FC236}">
                <a16:creationId xmlns:a16="http://schemas.microsoft.com/office/drawing/2014/main" id="{670541A3-6940-414F-8311-685369F70C94}"/>
              </a:ext>
            </a:extLst>
          </p:cNvPr>
          <p:cNvSpPr>
            <a:spLocks noGrp="1"/>
          </p:cNvSpPr>
          <p:nvPr>
            <p:ph type="body" sz="quarter" idx="24" hasCustomPrompt="1"/>
          </p:nvPr>
        </p:nvSpPr>
        <p:spPr>
          <a:xfrm>
            <a:off x="7026749" y="2249492"/>
            <a:ext cx="1504950" cy="494715"/>
          </a:xfrm>
        </p:spPr>
        <p:txBody>
          <a:bodyPr>
            <a:noAutofit/>
          </a:bodyPr>
          <a:lstStyle>
            <a:lvl1pPr marL="0" indent="0" algn="ctr">
              <a:buNone/>
              <a:defRPr sz="4400" b="1">
                <a:solidFill>
                  <a:srgbClr val="25245E"/>
                </a:solidFill>
                <a:latin typeface="Arial" panose="020B0604020202020204" pitchFamily="34" charset="0"/>
                <a:cs typeface="Arial" panose="020B0604020202020204" pitchFamily="34" charset="0"/>
              </a:defRPr>
            </a:lvl1pPr>
          </a:lstStyle>
          <a:p>
            <a:pPr lvl="0"/>
            <a:r>
              <a:rPr lang="fr-CA"/>
              <a:t>XX%</a:t>
            </a:r>
            <a:endParaRPr lang="fr-FR"/>
          </a:p>
        </p:txBody>
      </p:sp>
      <p:sp>
        <p:nvSpPr>
          <p:cNvPr id="33" name="Espace réservé du texte 13">
            <a:extLst>
              <a:ext uri="{FF2B5EF4-FFF2-40B4-BE49-F238E27FC236}">
                <a16:creationId xmlns:a16="http://schemas.microsoft.com/office/drawing/2014/main" id="{98E6C129-E027-FA46-8C88-763BFBAA9939}"/>
              </a:ext>
            </a:extLst>
          </p:cNvPr>
          <p:cNvSpPr>
            <a:spLocks noGrp="1"/>
          </p:cNvSpPr>
          <p:nvPr>
            <p:ph type="body" sz="quarter" idx="25" hasCustomPrompt="1"/>
          </p:nvPr>
        </p:nvSpPr>
        <p:spPr>
          <a:xfrm>
            <a:off x="7026749" y="2816652"/>
            <a:ext cx="1504950" cy="631683"/>
          </a:xfrm>
        </p:spPr>
        <p:txBody>
          <a:bodyPr>
            <a:normAutofit/>
          </a:bodyPr>
          <a:lstStyle>
            <a:lvl1pPr marL="0" indent="0" algn="ctr">
              <a:buNone/>
              <a:defRPr sz="1600" b="1">
                <a:solidFill>
                  <a:srgbClr val="25245E"/>
                </a:solidFill>
                <a:latin typeface="Arial" panose="020B0604020202020204" pitchFamily="34" charset="0"/>
                <a:cs typeface="Arial" panose="020B0604020202020204" pitchFamily="34" charset="0"/>
              </a:defRPr>
            </a:lvl1pPr>
          </a:lstStyle>
          <a:p>
            <a:pPr lvl="0"/>
            <a:r>
              <a:rPr lang="fr-CA"/>
              <a:t>texte</a:t>
            </a:r>
            <a:endParaRPr lang="fr-FR"/>
          </a:p>
        </p:txBody>
      </p:sp>
      <p:sp>
        <p:nvSpPr>
          <p:cNvPr id="34" name="Espace réservé du texte 13">
            <a:extLst>
              <a:ext uri="{FF2B5EF4-FFF2-40B4-BE49-F238E27FC236}">
                <a16:creationId xmlns:a16="http://schemas.microsoft.com/office/drawing/2014/main" id="{79DE25D6-05F9-2A47-A38F-FC00C07ACE7B}"/>
              </a:ext>
            </a:extLst>
          </p:cNvPr>
          <p:cNvSpPr>
            <a:spLocks noGrp="1"/>
          </p:cNvSpPr>
          <p:nvPr>
            <p:ph type="body" sz="quarter" idx="26" hasCustomPrompt="1"/>
          </p:nvPr>
        </p:nvSpPr>
        <p:spPr>
          <a:xfrm>
            <a:off x="8948147" y="1682333"/>
            <a:ext cx="1504950" cy="388778"/>
          </a:xfrm>
        </p:spPr>
        <p:txBody>
          <a:bodyPr>
            <a:noAutofit/>
          </a:bodyPr>
          <a:lstStyle>
            <a:lvl1pPr marL="0" indent="0" algn="ctr">
              <a:buNone/>
              <a:defRPr sz="2800" b="1">
                <a:solidFill>
                  <a:srgbClr val="D8CBDE"/>
                </a:solidFill>
                <a:latin typeface="Arial" panose="020B0604020202020204" pitchFamily="34" charset="0"/>
                <a:cs typeface="Arial" panose="020B0604020202020204" pitchFamily="34" charset="0"/>
              </a:defRPr>
            </a:lvl1pPr>
          </a:lstStyle>
          <a:p>
            <a:pPr lvl="0"/>
            <a:r>
              <a:rPr lang="fr-CA"/>
              <a:t>XX%</a:t>
            </a:r>
            <a:endParaRPr lang="fr-FR"/>
          </a:p>
        </p:txBody>
      </p:sp>
      <p:sp>
        <p:nvSpPr>
          <p:cNvPr id="35" name="Espace réservé du texte 13">
            <a:extLst>
              <a:ext uri="{FF2B5EF4-FFF2-40B4-BE49-F238E27FC236}">
                <a16:creationId xmlns:a16="http://schemas.microsoft.com/office/drawing/2014/main" id="{3148712D-61E7-914C-80DB-4C356F31A3FF}"/>
              </a:ext>
            </a:extLst>
          </p:cNvPr>
          <p:cNvSpPr>
            <a:spLocks noGrp="1"/>
          </p:cNvSpPr>
          <p:nvPr>
            <p:ph type="body" sz="quarter" idx="27" hasCustomPrompt="1"/>
          </p:nvPr>
        </p:nvSpPr>
        <p:spPr>
          <a:xfrm>
            <a:off x="8948147" y="2096502"/>
            <a:ext cx="1504950" cy="647706"/>
          </a:xfrm>
        </p:spPr>
        <p:txBody>
          <a:bodyPr>
            <a:normAutofit/>
          </a:bodyPr>
          <a:lstStyle>
            <a:lvl1pPr marL="0" indent="0" algn="ctr">
              <a:buNone/>
              <a:defRPr sz="1400" b="1">
                <a:solidFill>
                  <a:srgbClr val="D8CBDE"/>
                </a:solidFill>
                <a:latin typeface="Arial" panose="020B0604020202020204" pitchFamily="34" charset="0"/>
                <a:cs typeface="Arial" panose="020B0604020202020204" pitchFamily="34" charset="0"/>
              </a:defRPr>
            </a:lvl1pPr>
          </a:lstStyle>
          <a:p>
            <a:pPr lvl="0"/>
            <a:r>
              <a:rPr lang="fr-CA"/>
              <a:t>texte</a:t>
            </a:r>
            <a:endParaRPr lang="fr-FR"/>
          </a:p>
        </p:txBody>
      </p:sp>
      <p:sp>
        <p:nvSpPr>
          <p:cNvPr id="36" name="Espace réservé du texte 13">
            <a:extLst>
              <a:ext uri="{FF2B5EF4-FFF2-40B4-BE49-F238E27FC236}">
                <a16:creationId xmlns:a16="http://schemas.microsoft.com/office/drawing/2014/main" id="{6E73766D-4F2F-8D48-99AF-F8A70FE7D2D7}"/>
              </a:ext>
            </a:extLst>
          </p:cNvPr>
          <p:cNvSpPr>
            <a:spLocks noGrp="1"/>
          </p:cNvSpPr>
          <p:nvPr>
            <p:ph type="body" sz="quarter" idx="28" hasCustomPrompt="1"/>
          </p:nvPr>
        </p:nvSpPr>
        <p:spPr>
          <a:xfrm>
            <a:off x="10614901" y="2955548"/>
            <a:ext cx="1285111" cy="300663"/>
          </a:xfrm>
        </p:spPr>
        <p:txBody>
          <a:bodyPr>
            <a:noAutofit/>
          </a:bodyPr>
          <a:lstStyle>
            <a:lvl1pPr marL="0" indent="0" algn="ctr">
              <a:buNone/>
              <a:defRPr sz="2200" b="1">
                <a:solidFill>
                  <a:srgbClr val="C2E3EE"/>
                </a:solidFill>
                <a:latin typeface="Arial" panose="020B0604020202020204" pitchFamily="34" charset="0"/>
                <a:cs typeface="Arial" panose="020B0604020202020204" pitchFamily="34" charset="0"/>
              </a:defRPr>
            </a:lvl1pPr>
          </a:lstStyle>
          <a:p>
            <a:pPr lvl="0"/>
            <a:r>
              <a:rPr lang="fr-CA"/>
              <a:t>XX%</a:t>
            </a:r>
            <a:endParaRPr lang="fr-FR"/>
          </a:p>
        </p:txBody>
      </p:sp>
      <p:sp>
        <p:nvSpPr>
          <p:cNvPr id="37" name="Espace réservé du texte 13">
            <a:extLst>
              <a:ext uri="{FF2B5EF4-FFF2-40B4-BE49-F238E27FC236}">
                <a16:creationId xmlns:a16="http://schemas.microsoft.com/office/drawing/2014/main" id="{AAEE9C44-82CC-484D-8FD9-BBB8AD000F5E}"/>
              </a:ext>
            </a:extLst>
          </p:cNvPr>
          <p:cNvSpPr>
            <a:spLocks noGrp="1"/>
          </p:cNvSpPr>
          <p:nvPr>
            <p:ph type="body" sz="quarter" idx="29" hasCustomPrompt="1"/>
          </p:nvPr>
        </p:nvSpPr>
        <p:spPr>
          <a:xfrm>
            <a:off x="10614901" y="3273508"/>
            <a:ext cx="1285111" cy="587137"/>
          </a:xfrm>
        </p:spPr>
        <p:txBody>
          <a:bodyPr>
            <a:normAutofit/>
          </a:bodyPr>
          <a:lstStyle>
            <a:lvl1pPr marL="0" indent="0" algn="ctr">
              <a:buNone/>
              <a:defRPr sz="1200" b="1">
                <a:solidFill>
                  <a:srgbClr val="C2E3EE"/>
                </a:solidFill>
                <a:latin typeface="Arial" panose="020B0604020202020204" pitchFamily="34" charset="0"/>
                <a:cs typeface="Arial" panose="020B0604020202020204" pitchFamily="34" charset="0"/>
              </a:defRPr>
            </a:lvl1pPr>
          </a:lstStyle>
          <a:p>
            <a:pPr lvl="0"/>
            <a:r>
              <a:rPr lang="fr-CA"/>
              <a:t>texte</a:t>
            </a:r>
            <a:endParaRPr lang="fr-FR"/>
          </a:p>
        </p:txBody>
      </p:sp>
      <p:sp>
        <p:nvSpPr>
          <p:cNvPr id="20" name="ZoneTexte 19">
            <a:extLst>
              <a:ext uri="{FF2B5EF4-FFF2-40B4-BE49-F238E27FC236}">
                <a16:creationId xmlns:a16="http://schemas.microsoft.com/office/drawing/2014/main" id="{498A26CC-B665-534E-8D69-808789955BDB}"/>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21" name="Espace réservé du texte 2">
            <a:extLst>
              <a:ext uri="{FF2B5EF4-FFF2-40B4-BE49-F238E27FC236}">
                <a16:creationId xmlns:a16="http://schemas.microsoft.com/office/drawing/2014/main" id="{12B547BF-ED0D-3244-9C7C-1FBEED71F1F2}"/>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3356949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Section">
    <p:spTree>
      <p:nvGrpSpPr>
        <p:cNvPr id="1" name=""/>
        <p:cNvGrpSpPr/>
        <p:nvPr/>
      </p:nvGrpSpPr>
      <p:grpSpPr>
        <a:xfrm>
          <a:off x="0" y="0"/>
          <a:ext cx="0" cy="0"/>
          <a:chOff x="0" y="0"/>
          <a:chExt cx="0" cy="0"/>
        </a:xfrm>
      </p:grpSpPr>
      <p:sp>
        <p:nvSpPr>
          <p:cNvPr id="14" name="Espace réservé pour une image  8">
            <a:extLst>
              <a:ext uri="{FF2B5EF4-FFF2-40B4-BE49-F238E27FC236}">
                <a16:creationId xmlns:a16="http://schemas.microsoft.com/office/drawing/2014/main" id="{7D6918B2-5367-4144-BD83-0F43C0E6A9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7" name="Espace réservé du texte 14">
            <a:extLst>
              <a:ext uri="{FF2B5EF4-FFF2-40B4-BE49-F238E27FC236}">
                <a16:creationId xmlns:a16="http://schemas.microsoft.com/office/drawing/2014/main" id="{2F6FC8E4-880E-F744-8093-68E4A646ED58}"/>
              </a:ext>
            </a:extLst>
          </p:cNvPr>
          <p:cNvSpPr>
            <a:spLocks noGrp="1"/>
          </p:cNvSpPr>
          <p:nvPr>
            <p:ph type="body" sz="quarter" idx="14" hasCustomPrompt="1"/>
          </p:nvPr>
        </p:nvSpPr>
        <p:spPr>
          <a:xfrm>
            <a:off x="1101765" y="2079171"/>
            <a:ext cx="9988470" cy="1821496"/>
          </a:xfrm>
        </p:spPr>
        <p:txBody>
          <a:bodyPr anchor="t">
            <a:noAutofit/>
          </a:bodyPr>
          <a:lstStyle>
            <a:lvl1pPr marL="0" indent="0" algn="l">
              <a:lnSpc>
                <a:spcPct val="100000"/>
              </a:lnSpc>
              <a:spcBef>
                <a:spcPts val="0"/>
              </a:spcBef>
              <a:buNone/>
              <a:defRPr sz="4000" b="1" spc="0">
                <a:solidFill>
                  <a:srgbClr val="C2E3EE"/>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br>
              <a:rPr lang="fr-FR"/>
            </a:br>
            <a:r>
              <a:rPr lang="fr-FR"/>
              <a:t>en 2 ou</a:t>
            </a:r>
            <a:br>
              <a:rPr lang="fr-FR"/>
            </a:br>
            <a:r>
              <a:rPr lang="fr-FR"/>
              <a:t>3 lignes</a:t>
            </a:r>
          </a:p>
        </p:txBody>
      </p:sp>
      <p:sp>
        <p:nvSpPr>
          <p:cNvPr id="8" name="Espace réservé du texte 14">
            <a:extLst>
              <a:ext uri="{FF2B5EF4-FFF2-40B4-BE49-F238E27FC236}">
                <a16:creationId xmlns:a16="http://schemas.microsoft.com/office/drawing/2014/main" id="{977EBC1D-CA1A-5147-89F0-160C791C3CC8}"/>
              </a:ext>
            </a:extLst>
          </p:cNvPr>
          <p:cNvSpPr>
            <a:spLocks noGrp="1"/>
          </p:cNvSpPr>
          <p:nvPr>
            <p:ph type="body" sz="quarter" idx="15" hasCustomPrompt="1"/>
          </p:nvPr>
        </p:nvSpPr>
        <p:spPr>
          <a:xfrm>
            <a:off x="1101765" y="4317357"/>
            <a:ext cx="10032400" cy="1688996"/>
          </a:xfrm>
        </p:spPr>
        <p:txBody>
          <a:bodyPr anchor="t">
            <a:noAutofit/>
          </a:bodyPr>
          <a:lstStyle>
            <a:lvl1pPr marL="0" indent="0" algn="l">
              <a:lnSpc>
                <a:spcPct val="100000"/>
              </a:lnSpc>
              <a:spcBef>
                <a:spcPts val="0"/>
              </a:spcBef>
              <a:buNone/>
              <a:defRPr sz="1800" b="0" spc="0">
                <a:solidFill>
                  <a:srgbClr val="C2E3EE"/>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Rectangle 8">
            <a:extLst>
              <a:ext uri="{FF2B5EF4-FFF2-40B4-BE49-F238E27FC236}">
                <a16:creationId xmlns:a16="http://schemas.microsoft.com/office/drawing/2014/main" id="{7DCCB505-9184-A64B-B4F5-9866247DEC5A}"/>
              </a:ext>
            </a:extLst>
          </p:cNvPr>
          <p:cNvSpPr/>
          <p:nvPr userDrawn="1"/>
        </p:nvSpPr>
        <p:spPr>
          <a:xfrm>
            <a:off x="1101765" y="4083211"/>
            <a:ext cx="595891" cy="87631"/>
          </a:xfrm>
          <a:prstGeom prst="rect">
            <a:avLst/>
          </a:prstGeom>
          <a:solidFill>
            <a:srgbClr val="C2E3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Tree>
    <p:extLst>
      <p:ext uri="{BB962C8B-B14F-4D97-AF65-F5344CB8AC3E}">
        <p14:creationId xmlns:p14="http://schemas.microsoft.com/office/powerpoint/2010/main" val="25602379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2029091"/>
            <a:ext cx="5080831" cy="879536"/>
          </a:xfrm>
        </p:spPr>
        <p:txBody>
          <a:bodyPr anchor="t">
            <a:noAutofit/>
          </a:bodyPr>
          <a:lstStyle>
            <a:lvl1pPr marL="0" indent="0" algn="l">
              <a:lnSpc>
                <a:spcPct val="100000"/>
              </a:lnSpc>
              <a:buNone/>
              <a:defRPr sz="2000" b="1" spc="0">
                <a:solidFill>
                  <a:srgbClr val="25245E"/>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55C0E9"/>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pic>
        <p:nvPicPr>
          <p:cNvPr id="21" name="Image 20">
            <a:extLst>
              <a:ext uri="{FF2B5EF4-FFF2-40B4-BE49-F238E27FC236}">
                <a16:creationId xmlns:a16="http://schemas.microsoft.com/office/drawing/2014/main" id="{217E4476-0DFA-2946-87C0-921B800942D6}"/>
              </a:ext>
            </a:extLst>
          </p:cNvPr>
          <p:cNvPicPr>
            <a:picLocks noChangeAspect="1"/>
          </p:cNvPicPr>
          <p:nvPr userDrawn="1"/>
        </p:nvPicPr>
        <p:blipFill>
          <a:blip r:embed="rId2"/>
          <a:stretch>
            <a:fillRect/>
          </a:stretch>
        </p:blipFill>
        <p:spPr>
          <a:xfrm>
            <a:off x="419100" y="200094"/>
            <a:ext cx="822412" cy="618845"/>
          </a:xfrm>
          <a:prstGeom prst="rect">
            <a:avLst/>
          </a:prstGeom>
        </p:spPr>
      </p:pic>
      <p:sp>
        <p:nvSpPr>
          <p:cNvPr id="15" name="Espace réservé du texte 4">
            <a:extLst>
              <a:ext uri="{FF2B5EF4-FFF2-40B4-BE49-F238E27FC236}">
                <a16:creationId xmlns:a16="http://schemas.microsoft.com/office/drawing/2014/main" id="{8ECA8376-9687-F04E-91BB-3763013CE04A}"/>
              </a:ext>
            </a:extLst>
          </p:cNvPr>
          <p:cNvSpPr>
            <a:spLocks noGrp="1"/>
          </p:cNvSpPr>
          <p:nvPr>
            <p:ph type="body" sz="quarter" idx="17" hasCustomPrompt="1"/>
          </p:nvPr>
        </p:nvSpPr>
        <p:spPr>
          <a:xfrm>
            <a:off x="6390953" y="3675529"/>
            <a:ext cx="5080001" cy="2361734"/>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34D2C29A-5795-6641-B40E-3864E1094DE4}"/>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96439E1F-C0E9-D141-924D-D4D3676EE114}"/>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613847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2029091"/>
            <a:ext cx="5080831" cy="879536"/>
          </a:xfrm>
        </p:spPr>
        <p:txBody>
          <a:bodyPr anchor="t">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14 pts sur une ligne ou sur deux lignes </a:t>
            </a:r>
          </a:p>
        </p:txBody>
      </p:sp>
      <p:pic>
        <p:nvPicPr>
          <p:cNvPr id="21" name="Image 20">
            <a:extLst>
              <a:ext uri="{FF2B5EF4-FFF2-40B4-BE49-F238E27FC236}">
                <a16:creationId xmlns:a16="http://schemas.microsoft.com/office/drawing/2014/main" id="{217E4476-0DFA-2946-87C0-921B800942D6}"/>
              </a:ext>
            </a:extLst>
          </p:cNvPr>
          <p:cNvPicPr>
            <a:picLocks noChangeAspect="1"/>
          </p:cNvPicPr>
          <p:nvPr userDrawn="1"/>
        </p:nvPicPr>
        <p:blipFill>
          <a:blip r:embed="rId2"/>
          <a:stretch>
            <a:fillRect/>
          </a:stretch>
        </p:blipFill>
        <p:spPr>
          <a:xfrm>
            <a:off x="419100" y="200094"/>
            <a:ext cx="822412" cy="618845"/>
          </a:xfrm>
          <a:prstGeom prst="rect">
            <a:avLst/>
          </a:prstGeom>
        </p:spPr>
      </p:pic>
      <p:sp>
        <p:nvSpPr>
          <p:cNvPr id="15" name="Espace réservé du texte 4">
            <a:extLst>
              <a:ext uri="{FF2B5EF4-FFF2-40B4-BE49-F238E27FC236}">
                <a16:creationId xmlns:a16="http://schemas.microsoft.com/office/drawing/2014/main" id="{8ECA8376-9687-F04E-91BB-3763013CE04A}"/>
              </a:ext>
            </a:extLst>
          </p:cNvPr>
          <p:cNvSpPr>
            <a:spLocks noGrp="1"/>
          </p:cNvSpPr>
          <p:nvPr>
            <p:ph type="body" sz="quarter" idx="17" hasCustomPrompt="1"/>
          </p:nvPr>
        </p:nvSpPr>
        <p:spPr>
          <a:xfrm>
            <a:off x="6390953" y="3675529"/>
            <a:ext cx="5080001" cy="2361734"/>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FC8A3512-4C88-DE48-B4FE-EA005CAE9369}"/>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BD981FA9-553C-5B47-A331-57F06D7D3413}"/>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4848509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Section">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549AD902-E8BA-D242-8857-83FA86FCA281}"/>
              </a:ext>
            </a:extLst>
          </p:cNvPr>
          <p:cNvSpPr>
            <a:spLocks noGrp="1"/>
          </p:cNvSpPr>
          <p:nvPr>
            <p:ph type="pic" sz="quarter" idx="18"/>
          </p:nvPr>
        </p:nvSpPr>
        <p:spPr>
          <a:xfrm>
            <a:off x="0" y="0"/>
            <a:ext cx="12192000" cy="6858000"/>
          </a:xfrm>
        </p:spPr>
        <p:txBody>
          <a:bodyPr/>
          <a:lstStyle/>
          <a:p>
            <a:r>
              <a:rPr lang="fr-FR"/>
              <a:t>Cliquez sur l'icône pour ajouter une image</a:t>
            </a:r>
          </a:p>
        </p:txBody>
      </p:sp>
    </p:spTree>
    <p:extLst>
      <p:ext uri="{BB962C8B-B14F-4D97-AF65-F5344CB8AC3E}">
        <p14:creationId xmlns:p14="http://schemas.microsoft.com/office/powerpoint/2010/main" val="14234823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itation + paragraphe - vert">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E6917875-FFC0-F14C-9714-CB256B5AE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24" y="0"/>
            <a:ext cx="5958665" cy="6065363"/>
          </a:xfrm>
          <a:prstGeom prst="rect">
            <a:avLst/>
          </a:prstGeom>
        </p:spPr>
      </p:pic>
      <p:cxnSp>
        <p:nvCxnSpPr>
          <p:cNvPr id="12" name="Connecteur droit 11">
            <a:extLst>
              <a:ext uri="{FF2B5EF4-FFF2-40B4-BE49-F238E27FC236}">
                <a16:creationId xmlns:a16="http://schemas.microsoft.com/office/drawing/2014/main" id="{07C1D142-3B9A-BF40-882D-A8EAAC535B23}"/>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14">
            <a:extLst>
              <a:ext uri="{FF2B5EF4-FFF2-40B4-BE49-F238E27FC236}">
                <a16:creationId xmlns:a16="http://schemas.microsoft.com/office/drawing/2014/main" id="{0681959F-DBF1-A648-978B-B9047B515D32}"/>
              </a:ext>
            </a:extLst>
          </p:cNvPr>
          <p:cNvSpPr>
            <a:spLocks noGrp="1"/>
          </p:cNvSpPr>
          <p:nvPr>
            <p:ph type="body" sz="quarter" idx="13" hasCustomPrompt="1"/>
          </p:nvPr>
        </p:nvSpPr>
        <p:spPr>
          <a:xfrm>
            <a:off x="6390953" y="2029091"/>
            <a:ext cx="5080831" cy="879536"/>
          </a:xfrm>
        </p:spPr>
        <p:txBody>
          <a:bodyPr anchor="t">
            <a:noAutofit/>
          </a:bodyPr>
          <a:lstStyle>
            <a:lvl1pPr marL="0" indent="0" algn="l">
              <a:lnSpc>
                <a:spcPct val="100000"/>
              </a:lnSpc>
              <a:buNone/>
              <a:defRPr sz="2000" b="1" spc="0">
                <a:solidFill>
                  <a:srgbClr val="25245E"/>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6" name="Espace réservé du texte 14">
            <a:extLst>
              <a:ext uri="{FF2B5EF4-FFF2-40B4-BE49-F238E27FC236}">
                <a16:creationId xmlns:a16="http://schemas.microsoft.com/office/drawing/2014/main" id="{DEAB8297-AFFC-7441-9DFE-9E78BEF00E3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55C0E9"/>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0" name="Espace réservé du texte 14">
            <a:extLst>
              <a:ext uri="{FF2B5EF4-FFF2-40B4-BE49-F238E27FC236}">
                <a16:creationId xmlns:a16="http://schemas.microsoft.com/office/drawing/2014/main" id="{CB6026EA-E19E-FD40-B88C-FDC28BA9AE08}"/>
              </a:ext>
            </a:extLst>
          </p:cNvPr>
          <p:cNvSpPr>
            <a:spLocks noGrp="1"/>
          </p:cNvSpPr>
          <p:nvPr>
            <p:ph type="body" sz="quarter" idx="23"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25" name="Espace réservé du texte 14">
            <a:extLst>
              <a:ext uri="{FF2B5EF4-FFF2-40B4-BE49-F238E27FC236}">
                <a16:creationId xmlns:a16="http://schemas.microsoft.com/office/drawing/2014/main" id="{051C3C0A-CC00-D44F-B9F7-8001FE7AF218}"/>
              </a:ext>
            </a:extLst>
          </p:cNvPr>
          <p:cNvSpPr>
            <a:spLocks noGrp="1"/>
          </p:cNvSpPr>
          <p:nvPr>
            <p:ph type="body" sz="quarter" idx="17" hasCustomPrompt="1"/>
          </p:nvPr>
        </p:nvSpPr>
        <p:spPr>
          <a:xfrm>
            <a:off x="762000" y="1574681"/>
            <a:ext cx="4318000" cy="1890712"/>
          </a:xfrm>
        </p:spPr>
        <p:txBody>
          <a:bodyPr anchor="ctr">
            <a:noAutofit/>
          </a:bodyPr>
          <a:lstStyle>
            <a:lvl1pPr marL="0" indent="0" algn="l">
              <a:lnSpc>
                <a:spcPct val="100000"/>
              </a:lnSpc>
              <a:spcBef>
                <a:spcPts val="0"/>
              </a:spcBef>
              <a:buNone/>
              <a:defRPr sz="2200" b="1" i="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pic>
        <p:nvPicPr>
          <p:cNvPr id="17" name="Image 16">
            <a:extLst>
              <a:ext uri="{FF2B5EF4-FFF2-40B4-BE49-F238E27FC236}">
                <a16:creationId xmlns:a16="http://schemas.microsoft.com/office/drawing/2014/main" id="{C52E1F24-C4FB-D044-B3B3-4CFF070E53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9100" y="201402"/>
            <a:ext cx="821571" cy="616724"/>
          </a:xfrm>
          <a:prstGeom prst="rect">
            <a:avLst/>
          </a:prstGeom>
        </p:spPr>
      </p:pic>
      <p:sp>
        <p:nvSpPr>
          <p:cNvPr id="18" name="Espace réservé du texte 14">
            <a:extLst>
              <a:ext uri="{FF2B5EF4-FFF2-40B4-BE49-F238E27FC236}">
                <a16:creationId xmlns:a16="http://schemas.microsoft.com/office/drawing/2014/main" id="{98AE3CCC-DD09-ED42-B026-EFB351214D85}"/>
              </a:ext>
            </a:extLst>
          </p:cNvPr>
          <p:cNvSpPr>
            <a:spLocks noGrp="1"/>
          </p:cNvSpPr>
          <p:nvPr>
            <p:ph type="body" sz="quarter" idx="24" hasCustomPrompt="1"/>
          </p:nvPr>
        </p:nvSpPr>
        <p:spPr>
          <a:xfrm>
            <a:off x="762000" y="3612203"/>
            <a:ext cx="4318000" cy="303814"/>
          </a:xfrm>
        </p:spPr>
        <p:txBody>
          <a:bodyPr anchor="ctr">
            <a:noAutofit/>
          </a:bodyPr>
          <a:lstStyle>
            <a:lvl1pPr marL="171450" indent="-171450" algn="r">
              <a:lnSpc>
                <a:spcPct val="100000"/>
              </a:lnSpc>
              <a:spcBef>
                <a:spcPts val="0"/>
              </a:spcBef>
              <a:buClr>
                <a:srgbClr val="C2E3EE"/>
              </a:buClr>
              <a:buFont typeface="Système normal"/>
              <a:buChar char="—"/>
              <a:defRPr sz="1100" b="0" i="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4" name="ZoneTexte 13">
            <a:extLst>
              <a:ext uri="{FF2B5EF4-FFF2-40B4-BE49-F238E27FC236}">
                <a16:creationId xmlns:a16="http://schemas.microsoft.com/office/drawing/2014/main" id="{4A14D364-45BE-564C-9240-3B4B1FD82A21}"/>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5" name="Espace réservé du texte 2">
            <a:extLst>
              <a:ext uri="{FF2B5EF4-FFF2-40B4-BE49-F238E27FC236}">
                <a16:creationId xmlns:a16="http://schemas.microsoft.com/office/drawing/2014/main" id="{D067CB74-82C4-354A-8E9C-A5D6EBC4D9FC}"/>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8404968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Section">
    <p:spTree>
      <p:nvGrpSpPr>
        <p:cNvPr id="1" name=""/>
        <p:cNvGrpSpPr/>
        <p:nvPr/>
      </p:nvGrpSpPr>
      <p:grpSpPr>
        <a:xfrm>
          <a:off x="0" y="0"/>
          <a:ext cx="0" cy="0"/>
          <a:chOff x="0" y="0"/>
          <a:chExt cx="0" cy="0"/>
        </a:xfrm>
      </p:grpSpPr>
      <p:sp>
        <p:nvSpPr>
          <p:cNvPr id="21" name="Espace réservé pour une image  8">
            <a:extLst>
              <a:ext uri="{FF2B5EF4-FFF2-40B4-BE49-F238E27FC236}">
                <a16:creationId xmlns:a16="http://schemas.microsoft.com/office/drawing/2014/main" id="{DFBC720A-9A07-ED42-94FF-DFCCF6ECA1DA}"/>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6" name="Espace réservé du texte 14">
            <a:extLst>
              <a:ext uri="{FF2B5EF4-FFF2-40B4-BE49-F238E27FC236}">
                <a16:creationId xmlns:a16="http://schemas.microsoft.com/office/drawing/2014/main" id="{AC1B1C49-644D-934B-86CF-15717343ADD3}"/>
              </a:ext>
            </a:extLst>
          </p:cNvPr>
          <p:cNvSpPr>
            <a:spLocks noGrp="1"/>
          </p:cNvSpPr>
          <p:nvPr>
            <p:ph type="body" sz="quarter" idx="13" hasCustomPrompt="1"/>
          </p:nvPr>
        </p:nvSpPr>
        <p:spPr>
          <a:xfrm>
            <a:off x="1101765" y="982245"/>
            <a:ext cx="1641435" cy="958112"/>
          </a:xfrm>
        </p:spPr>
        <p:txBody>
          <a:bodyPr anchor="t">
            <a:noAutofit/>
          </a:bodyPr>
          <a:lstStyle>
            <a:lvl1pPr marL="0" indent="0" algn="l">
              <a:lnSpc>
                <a:spcPct val="100000"/>
              </a:lnSpc>
              <a:spcBef>
                <a:spcPts val="10000"/>
              </a:spcBef>
              <a:buNone/>
              <a:defRPr sz="60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3.0</a:t>
            </a:r>
          </a:p>
        </p:txBody>
      </p:sp>
      <p:sp>
        <p:nvSpPr>
          <p:cNvPr id="7" name="Espace réservé du texte 14">
            <a:extLst>
              <a:ext uri="{FF2B5EF4-FFF2-40B4-BE49-F238E27FC236}">
                <a16:creationId xmlns:a16="http://schemas.microsoft.com/office/drawing/2014/main" id="{81208858-C5E5-8D48-8768-27400F86375E}"/>
              </a:ext>
            </a:extLst>
          </p:cNvPr>
          <p:cNvSpPr>
            <a:spLocks noGrp="1"/>
          </p:cNvSpPr>
          <p:nvPr>
            <p:ph type="body" sz="quarter" idx="14" hasCustomPrompt="1"/>
          </p:nvPr>
        </p:nvSpPr>
        <p:spPr>
          <a:xfrm>
            <a:off x="1101764" y="1940357"/>
            <a:ext cx="9884785" cy="1676400"/>
          </a:xfrm>
        </p:spPr>
        <p:txBody>
          <a:bodyPr anchor="t">
            <a:noAutofit/>
          </a:bodyPr>
          <a:lstStyle>
            <a:lvl1pPr marL="0" indent="0" algn="l">
              <a:lnSpc>
                <a:spcPct val="100000"/>
              </a:lnSpc>
              <a:spcBef>
                <a:spcPts val="0"/>
              </a:spcBef>
              <a:buNone/>
              <a:defRPr sz="6000" b="1" spc="0">
                <a:solidFill>
                  <a:srgbClr val="D8CBDE"/>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 sur deux lignes_</a:t>
            </a:r>
          </a:p>
        </p:txBody>
      </p:sp>
      <p:sp>
        <p:nvSpPr>
          <p:cNvPr id="8" name="Espace réservé du texte 14">
            <a:extLst>
              <a:ext uri="{FF2B5EF4-FFF2-40B4-BE49-F238E27FC236}">
                <a16:creationId xmlns:a16="http://schemas.microsoft.com/office/drawing/2014/main" id="{4F562469-A89E-0C44-B6D0-8BF9FAB2C94E}"/>
              </a:ext>
            </a:extLst>
          </p:cNvPr>
          <p:cNvSpPr>
            <a:spLocks noGrp="1"/>
          </p:cNvSpPr>
          <p:nvPr>
            <p:ph type="body" sz="quarter" idx="15" hasCustomPrompt="1"/>
          </p:nvPr>
        </p:nvSpPr>
        <p:spPr>
          <a:xfrm>
            <a:off x="1101765" y="4482353"/>
            <a:ext cx="9884785" cy="1393402"/>
          </a:xfrm>
        </p:spPr>
        <p:txBody>
          <a:bodyPr anchor="t">
            <a:noAutofit/>
          </a:bodyPr>
          <a:lstStyle>
            <a:lvl1pPr marL="0" indent="0" algn="l">
              <a:lnSpc>
                <a:spcPct val="100000"/>
              </a:lnSpc>
              <a:spcBef>
                <a:spcPts val="0"/>
              </a:spcBef>
              <a:buNone/>
              <a:defRPr sz="1800" b="0" spc="0">
                <a:solidFill>
                  <a:srgbClr val="D8CBDE"/>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Triangle rectangle 8">
            <a:extLst>
              <a:ext uri="{FF2B5EF4-FFF2-40B4-BE49-F238E27FC236}">
                <a16:creationId xmlns:a16="http://schemas.microsoft.com/office/drawing/2014/main" id="{84952653-3062-5944-9EE1-016A8106FF5B}"/>
              </a:ext>
            </a:extLst>
          </p:cNvPr>
          <p:cNvSpPr/>
          <p:nvPr userDrawn="1"/>
        </p:nvSpPr>
        <p:spPr>
          <a:xfrm rot="10800000">
            <a:off x="9281504" y="0"/>
            <a:ext cx="2910496" cy="2910496"/>
          </a:xfrm>
          <a:prstGeom prst="rtTriangle">
            <a:avLst/>
          </a:prstGeom>
          <a:solidFill>
            <a:srgbClr val="D8C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715344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ous-section list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EE31D-7E08-454D-B911-4871B10DD34F}"/>
              </a:ext>
            </a:extLst>
          </p:cNvPr>
          <p:cNvSpPr/>
          <p:nvPr userDrawn="1"/>
        </p:nvSpPr>
        <p:spPr>
          <a:xfrm>
            <a:off x="0" y="0"/>
            <a:ext cx="12192000" cy="6858000"/>
          </a:xfrm>
          <a:prstGeom prst="rect">
            <a:avLst/>
          </a:prstGeom>
          <a:solidFill>
            <a:srgbClr val="400A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1159446"/>
            <a:ext cx="2023400" cy="958112"/>
          </a:xfrm>
        </p:spPr>
        <p:txBody>
          <a:bodyPr anchor="t">
            <a:noAutofit/>
          </a:bodyPr>
          <a:lstStyle>
            <a:lvl1pPr marL="0" indent="0" algn="l">
              <a:lnSpc>
                <a:spcPct val="100000"/>
              </a:lnSpc>
              <a:spcBef>
                <a:spcPts val="10000"/>
              </a:spcBef>
              <a:buNone/>
              <a:defRPr sz="60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3.0</a:t>
            </a:r>
          </a:p>
        </p:txBody>
      </p:sp>
      <p:sp>
        <p:nvSpPr>
          <p:cNvPr id="17" name="Rectangle 16">
            <a:extLst>
              <a:ext uri="{FF2B5EF4-FFF2-40B4-BE49-F238E27FC236}">
                <a16:creationId xmlns:a16="http://schemas.microsoft.com/office/drawing/2014/main" id="{CD99CF1C-6183-EA40-BBA9-9FE330DB0EB1}"/>
              </a:ext>
            </a:extLst>
          </p:cNvPr>
          <p:cNvSpPr/>
          <p:nvPr userDrawn="1"/>
        </p:nvSpPr>
        <p:spPr>
          <a:xfrm>
            <a:off x="1279380" y="2270558"/>
            <a:ext cx="595891" cy="876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latin typeface="Arial" panose="020B0604020202020204" pitchFamily="34" charset="0"/>
              <a:cs typeface="Arial" panose="020B0604020202020204" pitchFamily="34" charset="0"/>
            </a:endParaRP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3335311"/>
            <a:ext cx="3195227" cy="2534547"/>
          </a:xfrm>
        </p:spPr>
        <p:txBody>
          <a:bodyPr anchor="t">
            <a:noAutofit/>
          </a:bodyPr>
          <a:lstStyle>
            <a:lvl1pPr marL="0" indent="0" algn="l">
              <a:lnSpc>
                <a:spcPct val="100000"/>
              </a:lnSpc>
              <a:spcBef>
                <a:spcPts val="0"/>
              </a:spcBef>
              <a:buFont typeface="Police système"/>
              <a:buNone/>
              <a:defRPr sz="16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18" name="Espace réservé du texte 14">
            <a:extLst>
              <a:ext uri="{FF2B5EF4-FFF2-40B4-BE49-F238E27FC236}">
                <a16:creationId xmlns:a16="http://schemas.microsoft.com/office/drawing/2014/main" id="{60AB8EF6-032B-FF48-9ADA-04403354D708}"/>
              </a:ext>
            </a:extLst>
          </p:cNvPr>
          <p:cNvSpPr>
            <a:spLocks noGrp="1"/>
          </p:cNvSpPr>
          <p:nvPr>
            <p:ph type="body" sz="quarter" idx="17" hasCustomPrompt="1"/>
          </p:nvPr>
        </p:nvSpPr>
        <p:spPr>
          <a:xfrm>
            <a:off x="1101765" y="2907302"/>
            <a:ext cx="3195227" cy="355977"/>
          </a:xfrm>
        </p:spPr>
        <p:txBody>
          <a:bodyPr anchor="t">
            <a:noAutofit/>
          </a:bodyPr>
          <a:lstStyle>
            <a:lvl1pPr marL="0" indent="0" algn="l">
              <a:lnSpc>
                <a:spcPct val="100000"/>
              </a:lnSpc>
              <a:spcBef>
                <a:spcPts val="0"/>
              </a:spcBef>
              <a:buNone/>
              <a:defRPr sz="22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1" name="Espace réservé du texte 14">
            <a:extLst>
              <a:ext uri="{FF2B5EF4-FFF2-40B4-BE49-F238E27FC236}">
                <a16:creationId xmlns:a16="http://schemas.microsoft.com/office/drawing/2014/main" id="{3D367EED-9C09-E34A-AF93-DF4425596428}"/>
              </a:ext>
            </a:extLst>
          </p:cNvPr>
          <p:cNvSpPr>
            <a:spLocks noGrp="1"/>
          </p:cNvSpPr>
          <p:nvPr>
            <p:ph type="body" sz="quarter" idx="18" hasCustomPrompt="1"/>
          </p:nvPr>
        </p:nvSpPr>
        <p:spPr>
          <a:xfrm>
            <a:off x="4751870" y="3335311"/>
            <a:ext cx="3195227" cy="2534547"/>
          </a:xfrm>
        </p:spPr>
        <p:txBody>
          <a:bodyPr anchor="t">
            <a:noAutofit/>
          </a:bodyPr>
          <a:lstStyle>
            <a:lvl1pPr marL="0" indent="0" algn="l">
              <a:lnSpc>
                <a:spcPct val="100000"/>
              </a:lnSpc>
              <a:spcBef>
                <a:spcPts val="0"/>
              </a:spcBef>
              <a:buFont typeface="Police système"/>
              <a:buNone/>
              <a:defRPr sz="16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2" name="Espace réservé du texte 14">
            <a:extLst>
              <a:ext uri="{FF2B5EF4-FFF2-40B4-BE49-F238E27FC236}">
                <a16:creationId xmlns:a16="http://schemas.microsoft.com/office/drawing/2014/main" id="{3659219B-E3A6-6E46-BE42-F01032DE8838}"/>
              </a:ext>
            </a:extLst>
          </p:cNvPr>
          <p:cNvSpPr>
            <a:spLocks noGrp="1"/>
          </p:cNvSpPr>
          <p:nvPr>
            <p:ph type="body" sz="quarter" idx="19" hasCustomPrompt="1"/>
          </p:nvPr>
        </p:nvSpPr>
        <p:spPr>
          <a:xfrm>
            <a:off x="4751870" y="2907302"/>
            <a:ext cx="3195227" cy="355977"/>
          </a:xfrm>
        </p:spPr>
        <p:txBody>
          <a:bodyPr anchor="t">
            <a:noAutofit/>
          </a:bodyPr>
          <a:lstStyle>
            <a:lvl1pPr marL="0" indent="0" algn="l">
              <a:lnSpc>
                <a:spcPct val="100000"/>
              </a:lnSpc>
              <a:spcBef>
                <a:spcPts val="0"/>
              </a:spcBef>
              <a:buNone/>
              <a:defRPr sz="22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3" name="Espace réservé du texte 14">
            <a:extLst>
              <a:ext uri="{FF2B5EF4-FFF2-40B4-BE49-F238E27FC236}">
                <a16:creationId xmlns:a16="http://schemas.microsoft.com/office/drawing/2014/main" id="{EC0AD547-8F08-F745-9E66-A2C526CF87FD}"/>
              </a:ext>
            </a:extLst>
          </p:cNvPr>
          <p:cNvSpPr>
            <a:spLocks noGrp="1"/>
          </p:cNvSpPr>
          <p:nvPr>
            <p:ph type="body" sz="quarter" idx="20" hasCustomPrompt="1"/>
          </p:nvPr>
        </p:nvSpPr>
        <p:spPr>
          <a:xfrm>
            <a:off x="8401975" y="3335311"/>
            <a:ext cx="3195227" cy="2534547"/>
          </a:xfrm>
        </p:spPr>
        <p:txBody>
          <a:bodyPr anchor="t">
            <a:noAutofit/>
          </a:bodyPr>
          <a:lstStyle>
            <a:lvl1pPr marL="0" indent="0" algn="l">
              <a:lnSpc>
                <a:spcPct val="100000"/>
              </a:lnSpc>
              <a:spcBef>
                <a:spcPts val="0"/>
              </a:spcBef>
              <a:buFont typeface="Police système"/>
              <a:buNone/>
              <a:defRPr sz="16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4" name="Espace réservé du texte 14">
            <a:extLst>
              <a:ext uri="{FF2B5EF4-FFF2-40B4-BE49-F238E27FC236}">
                <a16:creationId xmlns:a16="http://schemas.microsoft.com/office/drawing/2014/main" id="{43696324-127A-DA4B-A88A-52AEBCC58DA3}"/>
              </a:ext>
            </a:extLst>
          </p:cNvPr>
          <p:cNvSpPr>
            <a:spLocks noGrp="1"/>
          </p:cNvSpPr>
          <p:nvPr>
            <p:ph type="body" sz="quarter" idx="21" hasCustomPrompt="1"/>
          </p:nvPr>
        </p:nvSpPr>
        <p:spPr>
          <a:xfrm>
            <a:off x="8401975" y="2907302"/>
            <a:ext cx="3195227" cy="355977"/>
          </a:xfrm>
        </p:spPr>
        <p:txBody>
          <a:bodyPr anchor="t">
            <a:noAutofit/>
          </a:bodyPr>
          <a:lstStyle>
            <a:lvl1pPr marL="0" indent="0" algn="l">
              <a:lnSpc>
                <a:spcPct val="100000"/>
              </a:lnSpc>
              <a:spcBef>
                <a:spcPts val="0"/>
              </a:spcBef>
              <a:buNone/>
              <a:defRPr sz="22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3" name="Triangle rectangle 12">
            <a:extLst>
              <a:ext uri="{FF2B5EF4-FFF2-40B4-BE49-F238E27FC236}">
                <a16:creationId xmlns:a16="http://schemas.microsoft.com/office/drawing/2014/main" id="{A5E2734F-8F9A-784F-991C-46E4C67CDB1B}"/>
              </a:ext>
            </a:extLst>
          </p:cNvPr>
          <p:cNvSpPr/>
          <p:nvPr userDrawn="1"/>
        </p:nvSpPr>
        <p:spPr>
          <a:xfrm rot="10800000">
            <a:off x="9281504" y="0"/>
            <a:ext cx="2910496" cy="2910496"/>
          </a:xfrm>
          <a:prstGeom prst="rtTriangle">
            <a:avLst/>
          </a:prstGeom>
          <a:solidFill>
            <a:srgbClr val="D8C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85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2024911"/>
            <a:ext cx="5080831" cy="879536"/>
          </a:xfrm>
        </p:spPr>
        <p:txBody>
          <a:bodyPr anchor="t">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pic>
        <p:nvPicPr>
          <p:cNvPr id="21" name="Image 20">
            <a:extLst>
              <a:ext uri="{FF2B5EF4-FFF2-40B4-BE49-F238E27FC236}">
                <a16:creationId xmlns:a16="http://schemas.microsoft.com/office/drawing/2014/main" id="{217E4476-0DFA-2946-87C0-921B800942D6}"/>
              </a:ext>
            </a:extLst>
          </p:cNvPr>
          <p:cNvPicPr>
            <a:picLocks noChangeAspect="1"/>
          </p:cNvPicPr>
          <p:nvPr userDrawn="1"/>
        </p:nvPicPr>
        <p:blipFill>
          <a:blip r:embed="rId2"/>
          <a:stretch>
            <a:fillRect/>
          </a:stretch>
        </p:blipFill>
        <p:spPr>
          <a:xfrm>
            <a:off x="419100" y="200094"/>
            <a:ext cx="822412" cy="618845"/>
          </a:xfrm>
          <a:prstGeom prst="rect">
            <a:avLst/>
          </a:prstGeom>
        </p:spPr>
      </p:pic>
      <p:sp>
        <p:nvSpPr>
          <p:cNvPr id="20" name="Espace réservé du texte 4">
            <a:extLst>
              <a:ext uri="{FF2B5EF4-FFF2-40B4-BE49-F238E27FC236}">
                <a16:creationId xmlns:a16="http://schemas.microsoft.com/office/drawing/2014/main" id="{BE293CEB-551F-1A49-8CA7-73D520F773F7}"/>
              </a:ext>
            </a:extLst>
          </p:cNvPr>
          <p:cNvSpPr>
            <a:spLocks noGrp="1"/>
          </p:cNvSpPr>
          <p:nvPr>
            <p:ph type="body" sz="quarter" idx="17" hasCustomPrompt="1"/>
          </p:nvPr>
        </p:nvSpPr>
        <p:spPr>
          <a:xfrm>
            <a:off x="6390953" y="3675529"/>
            <a:ext cx="5080001" cy="2366684"/>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D84E1BA5-9101-F248-B99E-687979B2846E}"/>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3DF6D4A5-1F58-0440-9521-0F47FB72FDA0}"/>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6928550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Vie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CB0331-8DE9-C74A-B189-DB4558646127}"/>
              </a:ext>
            </a:extLst>
          </p:cNvPr>
          <p:cNvSpPr/>
          <p:nvPr userDrawn="1"/>
        </p:nvSpPr>
        <p:spPr>
          <a:xfrm>
            <a:off x="0" y="0"/>
            <a:ext cx="12192000" cy="6858000"/>
          </a:xfrm>
          <a:prstGeom prst="rect">
            <a:avLst/>
          </a:prstGeom>
          <a:solidFill>
            <a:srgbClr val="400A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2" name="Espace réservé du texte 14">
            <a:extLst>
              <a:ext uri="{FF2B5EF4-FFF2-40B4-BE49-F238E27FC236}">
                <a16:creationId xmlns:a16="http://schemas.microsoft.com/office/drawing/2014/main" id="{85561896-9544-A44A-8395-317DC35A4730}"/>
              </a:ext>
            </a:extLst>
          </p:cNvPr>
          <p:cNvSpPr>
            <a:spLocks noGrp="1"/>
          </p:cNvSpPr>
          <p:nvPr>
            <p:ph type="body" sz="quarter" idx="17" hasCustomPrompt="1"/>
          </p:nvPr>
        </p:nvSpPr>
        <p:spPr>
          <a:xfrm>
            <a:off x="1433459" y="2345436"/>
            <a:ext cx="9270400" cy="2282145"/>
          </a:xfrm>
        </p:spPr>
        <p:txBody>
          <a:bodyPr anchor="ctr">
            <a:noAutofit/>
          </a:bodyPr>
          <a:lstStyle>
            <a:lvl1pPr marL="0" indent="0" algn="l">
              <a:lnSpc>
                <a:spcPct val="100000"/>
              </a:lnSpc>
              <a:spcBef>
                <a:spcPts val="0"/>
              </a:spcBef>
              <a:buNone/>
              <a:defRPr sz="2200" b="1" i="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sp>
        <p:nvSpPr>
          <p:cNvPr id="10" name="ZoneTexte 9">
            <a:extLst>
              <a:ext uri="{FF2B5EF4-FFF2-40B4-BE49-F238E27FC236}">
                <a16:creationId xmlns:a16="http://schemas.microsoft.com/office/drawing/2014/main" id="{E0FE29FC-C089-DA4B-A639-EB5EA57DBFC4}"/>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D8CBDE"/>
                </a:solidFill>
                <a:latin typeface="Arial" panose="020B0604020202020204" pitchFamily="34" charset="0"/>
                <a:cs typeface="Arial" panose="020B0604020202020204" pitchFamily="34" charset="0"/>
              </a:rPr>
              <a:pPr algn="r"/>
              <a:t>‹N°›</a:t>
            </a:fld>
            <a:endParaRPr lang="fr-FR" sz="800" b="1">
              <a:solidFill>
                <a:srgbClr val="D8CBDE"/>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4C4CEE92-7371-D34E-9934-D9DD46DBCFA7}"/>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D8CBDE"/>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8" name="Espace réservé du texte 14">
            <a:extLst>
              <a:ext uri="{FF2B5EF4-FFF2-40B4-BE49-F238E27FC236}">
                <a16:creationId xmlns:a16="http://schemas.microsoft.com/office/drawing/2014/main" id="{299721C0-4C5B-8642-B4C5-E2666C46E58E}"/>
              </a:ext>
            </a:extLst>
          </p:cNvPr>
          <p:cNvSpPr>
            <a:spLocks noGrp="1"/>
          </p:cNvSpPr>
          <p:nvPr>
            <p:ph type="body" sz="quarter" idx="18" hasCustomPrompt="1"/>
          </p:nvPr>
        </p:nvSpPr>
        <p:spPr>
          <a:xfrm>
            <a:off x="1433459" y="4764548"/>
            <a:ext cx="9270400" cy="363040"/>
          </a:xfrm>
        </p:spPr>
        <p:txBody>
          <a:bodyPr anchor="ctr">
            <a:noAutofit/>
          </a:bodyPr>
          <a:lstStyle>
            <a:lvl1pPr marL="285750" indent="-285750" algn="r">
              <a:lnSpc>
                <a:spcPct val="100000"/>
              </a:lnSpc>
              <a:spcBef>
                <a:spcPts val="0"/>
              </a:spcBef>
              <a:buClr>
                <a:srgbClr val="D8CBDE"/>
              </a:buClr>
              <a:buFont typeface="Système normal"/>
              <a:buChar char="—"/>
              <a:defRPr sz="1600" b="0" i="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Tree>
    <p:extLst>
      <p:ext uri="{BB962C8B-B14F-4D97-AF65-F5344CB8AC3E}">
        <p14:creationId xmlns:p14="http://schemas.microsoft.com/office/powerpoint/2010/main" val="24450761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Page texte 2 colonne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D6050B0-8122-784D-A4A9-AECE0FC38E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1" name="Connecteur droit 10">
            <a:extLst>
              <a:ext uri="{FF2B5EF4-FFF2-40B4-BE49-F238E27FC236}">
                <a16:creationId xmlns:a16="http://schemas.microsoft.com/office/drawing/2014/main" id="{2DB7CEA9-B809-1C40-878B-2935C4875283}"/>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Espace réservé du texte 14">
            <a:extLst>
              <a:ext uri="{FF2B5EF4-FFF2-40B4-BE49-F238E27FC236}">
                <a16:creationId xmlns:a16="http://schemas.microsoft.com/office/drawing/2014/main" id="{BF88D735-ACBA-F445-9A42-5ACF1CFD371F}"/>
              </a:ext>
            </a:extLst>
          </p:cNvPr>
          <p:cNvSpPr>
            <a:spLocks noGrp="1"/>
          </p:cNvSpPr>
          <p:nvPr>
            <p:ph type="body" sz="quarter" idx="13" hasCustomPrompt="1"/>
          </p:nvPr>
        </p:nvSpPr>
        <p:spPr>
          <a:xfrm>
            <a:off x="1473754" y="1720408"/>
            <a:ext cx="4224537" cy="879536"/>
          </a:xfrm>
        </p:spPr>
        <p:txBody>
          <a:bodyPr anchor="ctr">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7" name="Espace réservé du texte 14">
            <a:extLst>
              <a:ext uri="{FF2B5EF4-FFF2-40B4-BE49-F238E27FC236}">
                <a16:creationId xmlns:a16="http://schemas.microsoft.com/office/drawing/2014/main" id="{951FED25-C36B-B142-ACC3-5F89F8E833F5}"/>
              </a:ext>
            </a:extLst>
          </p:cNvPr>
          <p:cNvSpPr>
            <a:spLocks noGrp="1"/>
          </p:cNvSpPr>
          <p:nvPr>
            <p:ph type="body" sz="quarter" idx="14" hasCustomPrompt="1"/>
          </p:nvPr>
        </p:nvSpPr>
        <p:spPr>
          <a:xfrm>
            <a:off x="1473754" y="2765894"/>
            <a:ext cx="4224537"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8" name="Espace réservé du texte 14">
            <a:extLst>
              <a:ext uri="{FF2B5EF4-FFF2-40B4-BE49-F238E27FC236}">
                <a16:creationId xmlns:a16="http://schemas.microsoft.com/office/drawing/2014/main" id="{36B7F84A-8A91-4048-AE00-913114AB88E5}"/>
              </a:ext>
            </a:extLst>
          </p:cNvPr>
          <p:cNvSpPr>
            <a:spLocks noGrp="1"/>
          </p:cNvSpPr>
          <p:nvPr>
            <p:ph type="body" sz="quarter" idx="15" hasCustomPrompt="1"/>
          </p:nvPr>
        </p:nvSpPr>
        <p:spPr>
          <a:xfrm>
            <a:off x="1473754"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22" name="Espace réservé du texte 14">
            <a:extLst>
              <a:ext uri="{FF2B5EF4-FFF2-40B4-BE49-F238E27FC236}">
                <a16:creationId xmlns:a16="http://schemas.microsoft.com/office/drawing/2014/main" id="{84AD66C9-E083-0B4A-A0B1-575A1F00491B}"/>
              </a:ext>
            </a:extLst>
          </p:cNvPr>
          <p:cNvSpPr>
            <a:spLocks noGrp="1"/>
          </p:cNvSpPr>
          <p:nvPr>
            <p:ph type="body" sz="quarter" idx="17" hasCustomPrompt="1"/>
          </p:nvPr>
        </p:nvSpPr>
        <p:spPr>
          <a:xfrm>
            <a:off x="6610531" y="1720408"/>
            <a:ext cx="4224537" cy="879536"/>
          </a:xfrm>
        </p:spPr>
        <p:txBody>
          <a:bodyPr anchor="ctr">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3" name="Espace réservé du texte 14">
            <a:extLst>
              <a:ext uri="{FF2B5EF4-FFF2-40B4-BE49-F238E27FC236}">
                <a16:creationId xmlns:a16="http://schemas.microsoft.com/office/drawing/2014/main" id="{23485C7F-770E-2946-BFFC-1695C33682D2}"/>
              </a:ext>
            </a:extLst>
          </p:cNvPr>
          <p:cNvSpPr>
            <a:spLocks noGrp="1"/>
          </p:cNvSpPr>
          <p:nvPr>
            <p:ph type="body" sz="quarter" idx="18" hasCustomPrompt="1"/>
          </p:nvPr>
        </p:nvSpPr>
        <p:spPr>
          <a:xfrm>
            <a:off x="6610531" y="2765894"/>
            <a:ext cx="4224537"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4" name="Espace réservé du texte 14">
            <a:extLst>
              <a:ext uri="{FF2B5EF4-FFF2-40B4-BE49-F238E27FC236}">
                <a16:creationId xmlns:a16="http://schemas.microsoft.com/office/drawing/2014/main" id="{FC9E0C9D-FC85-5B4F-B5EA-A532700DA7CF}"/>
              </a:ext>
            </a:extLst>
          </p:cNvPr>
          <p:cNvSpPr>
            <a:spLocks noGrp="1"/>
          </p:cNvSpPr>
          <p:nvPr>
            <p:ph type="body" sz="quarter" idx="19" hasCustomPrompt="1"/>
          </p:nvPr>
        </p:nvSpPr>
        <p:spPr>
          <a:xfrm>
            <a:off x="6610531"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12" name="ZoneTexte 11">
            <a:extLst>
              <a:ext uri="{FF2B5EF4-FFF2-40B4-BE49-F238E27FC236}">
                <a16:creationId xmlns:a16="http://schemas.microsoft.com/office/drawing/2014/main" id="{4AF63AEA-8974-C543-B288-2E59E759D7EC}"/>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3" name="Espace réservé du texte 2">
            <a:extLst>
              <a:ext uri="{FF2B5EF4-FFF2-40B4-BE49-F238E27FC236}">
                <a16:creationId xmlns:a16="http://schemas.microsoft.com/office/drawing/2014/main" id="{5BAD2E44-206D-E047-A6FA-6D04ADC5857E}"/>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9826153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Section">
    <p:spTree>
      <p:nvGrpSpPr>
        <p:cNvPr id="1" name=""/>
        <p:cNvGrpSpPr/>
        <p:nvPr/>
      </p:nvGrpSpPr>
      <p:grpSpPr>
        <a:xfrm>
          <a:off x="0" y="0"/>
          <a:ext cx="0" cy="0"/>
          <a:chOff x="0" y="0"/>
          <a:chExt cx="0" cy="0"/>
        </a:xfrm>
      </p:grpSpPr>
      <p:sp>
        <p:nvSpPr>
          <p:cNvPr id="14" name="Espace réservé pour une image  8">
            <a:extLst>
              <a:ext uri="{FF2B5EF4-FFF2-40B4-BE49-F238E27FC236}">
                <a16:creationId xmlns:a16="http://schemas.microsoft.com/office/drawing/2014/main" id="{7D6918B2-5367-4144-BD83-0F43C0E6A9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7" name="Espace réservé du texte 14">
            <a:extLst>
              <a:ext uri="{FF2B5EF4-FFF2-40B4-BE49-F238E27FC236}">
                <a16:creationId xmlns:a16="http://schemas.microsoft.com/office/drawing/2014/main" id="{2F6FC8E4-880E-F744-8093-68E4A646ED58}"/>
              </a:ext>
            </a:extLst>
          </p:cNvPr>
          <p:cNvSpPr>
            <a:spLocks noGrp="1"/>
          </p:cNvSpPr>
          <p:nvPr>
            <p:ph type="body" sz="quarter" idx="14" hasCustomPrompt="1"/>
          </p:nvPr>
        </p:nvSpPr>
        <p:spPr>
          <a:xfrm>
            <a:off x="1101765" y="2079171"/>
            <a:ext cx="10032400" cy="1821496"/>
          </a:xfrm>
        </p:spPr>
        <p:txBody>
          <a:bodyPr anchor="t">
            <a:noAutofit/>
          </a:bodyPr>
          <a:lstStyle>
            <a:lvl1pPr marL="0" indent="0" algn="l">
              <a:lnSpc>
                <a:spcPct val="100000"/>
              </a:lnSpc>
              <a:spcBef>
                <a:spcPts val="0"/>
              </a:spcBef>
              <a:buNone/>
              <a:defRPr sz="4000" b="1" spc="0">
                <a:solidFill>
                  <a:srgbClr val="D8CBDE"/>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br>
              <a:rPr lang="fr-FR"/>
            </a:br>
            <a:r>
              <a:rPr lang="fr-FR"/>
              <a:t>en 2 ou</a:t>
            </a:r>
            <a:br>
              <a:rPr lang="fr-FR"/>
            </a:br>
            <a:r>
              <a:rPr lang="fr-FR"/>
              <a:t>3 lignes</a:t>
            </a:r>
          </a:p>
        </p:txBody>
      </p:sp>
      <p:sp>
        <p:nvSpPr>
          <p:cNvPr id="8" name="Espace réservé du texte 14">
            <a:extLst>
              <a:ext uri="{FF2B5EF4-FFF2-40B4-BE49-F238E27FC236}">
                <a16:creationId xmlns:a16="http://schemas.microsoft.com/office/drawing/2014/main" id="{977EBC1D-CA1A-5147-89F0-160C791C3CC8}"/>
              </a:ext>
            </a:extLst>
          </p:cNvPr>
          <p:cNvSpPr>
            <a:spLocks noGrp="1"/>
          </p:cNvSpPr>
          <p:nvPr>
            <p:ph type="body" sz="quarter" idx="15" hasCustomPrompt="1"/>
          </p:nvPr>
        </p:nvSpPr>
        <p:spPr>
          <a:xfrm>
            <a:off x="1101765" y="4317357"/>
            <a:ext cx="10032400" cy="1688996"/>
          </a:xfrm>
        </p:spPr>
        <p:txBody>
          <a:bodyPr anchor="t">
            <a:noAutofit/>
          </a:bodyPr>
          <a:lstStyle>
            <a:lvl1pPr marL="0" indent="0" algn="l">
              <a:lnSpc>
                <a:spcPct val="100000"/>
              </a:lnSpc>
              <a:spcBef>
                <a:spcPts val="0"/>
              </a:spcBef>
              <a:buNone/>
              <a:defRPr sz="1800" b="0" spc="0">
                <a:solidFill>
                  <a:srgbClr val="D8CBDE"/>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Rectangle 8">
            <a:extLst>
              <a:ext uri="{FF2B5EF4-FFF2-40B4-BE49-F238E27FC236}">
                <a16:creationId xmlns:a16="http://schemas.microsoft.com/office/drawing/2014/main" id="{7DCCB505-9184-A64B-B4F5-9866247DEC5A}"/>
              </a:ext>
            </a:extLst>
          </p:cNvPr>
          <p:cNvSpPr/>
          <p:nvPr userDrawn="1"/>
        </p:nvSpPr>
        <p:spPr>
          <a:xfrm>
            <a:off x="1101765" y="4083211"/>
            <a:ext cx="595891" cy="87631"/>
          </a:xfrm>
          <a:prstGeom prst="rect">
            <a:avLst/>
          </a:prstGeom>
          <a:solidFill>
            <a:srgbClr val="D8CBD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Tree>
    <p:extLst>
      <p:ext uri="{BB962C8B-B14F-4D97-AF65-F5344CB8AC3E}">
        <p14:creationId xmlns:p14="http://schemas.microsoft.com/office/powerpoint/2010/main" val="38181828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1732551"/>
            <a:ext cx="5080831" cy="879536"/>
          </a:xfrm>
        </p:spPr>
        <p:txBody>
          <a:bodyPr anchor="t">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2778037"/>
            <a:ext cx="5080831"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pic>
        <p:nvPicPr>
          <p:cNvPr id="11" name="Image 16">
            <a:extLst>
              <a:ext uri="{FF2B5EF4-FFF2-40B4-BE49-F238E27FC236}">
                <a16:creationId xmlns:a16="http://schemas.microsoft.com/office/drawing/2014/main" id="{1CC88E79-8493-4F49-B2DF-9DBE1F6201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100" y="201402"/>
            <a:ext cx="821571" cy="616724"/>
          </a:xfrm>
          <a:prstGeom prst="rect">
            <a:avLst/>
          </a:prstGeom>
        </p:spPr>
      </p:pic>
      <p:sp>
        <p:nvSpPr>
          <p:cNvPr id="16" name="Espace réservé du texte 4">
            <a:extLst>
              <a:ext uri="{FF2B5EF4-FFF2-40B4-BE49-F238E27FC236}">
                <a16:creationId xmlns:a16="http://schemas.microsoft.com/office/drawing/2014/main" id="{C058E867-F316-A748-B640-2A9D4F9ECB8B}"/>
              </a:ext>
            </a:extLst>
          </p:cNvPr>
          <p:cNvSpPr>
            <a:spLocks noGrp="1"/>
          </p:cNvSpPr>
          <p:nvPr>
            <p:ph type="body" sz="quarter" idx="17" hasCustomPrompt="1"/>
          </p:nvPr>
        </p:nvSpPr>
        <p:spPr>
          <a:xfrm>
            <a:off x="6390953" y="3372367"/>
            <a:ext cx="5080001" cy="2734058"/>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16B874B0-F544-EF40-B307-2B1F60F74084}"/>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2" name="Espace réservé du texte 2">
            <a:extLst>
              <a:ext uri="{FF2B5EF4-FFF2-40B4-BE49-F238E27FC236}">
                <a16:creationId xmlns:a16="http://schemas.microsoft.com/office/drawing/2014/main" id="{FA4E67D7-7626-7C4C-964B-0F1E6A410AB8}"/>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32433786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Section">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3BBB4B98-F7CF-4A49-A569-D146B4AB6575}"/>
              </a:ext>
            </a:extLst>
          </p:cNvPr>
          <p:cNvSpPr>
            <a:spLocks noGrp="1"/>
          </p:cNvSpPr>
          <p:nvPr>
            <p:ph type="pic" sz="quarter" idx="18"/>
          </p:nvPr>
        </p:nvSpPr>
        <p:spPr>
          <a:xfrm>
            <a:off x="0" y="0"/>
            <a:ext cx="12192000" cy="6858000"/>
          </a:xfrm>
        </p:spPr>
        <p:txBody>
          <a:bodyPr/>
          <a:lstStyle/>
          <a:p>
            <a:r>
              <a:rPr lang="fr-FR"/>
              <a:t>Cliquez sur l'icône pour ajouter une image</a:t>
            </a:r>
          </a:p>
        </p:txBody>
      </p:sp>
    </p:spTree>
    <p:extLst>
      <p:ext uri="{BB962C8B-B14F-4D97-AF65-F5344CB8AC3E}">
        <p14:creationId xmlns:p14="http://schemas.microsoft.com/office/powerpoint/2010/main" val="13530458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Citation + paragraphe - vert">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E6917875-FFC0-F14C-9714-CB256B5AE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958665" cy="6065363"/>
          </a:xfrm>
          <a:prstGeom prst="rect">
            <a:avLst/>
          </a:prstGeom>
        </p:spPr>
      </p:pic>
      <p:cxnSp>
        <p:nvCxnSpPr>
          <p:cNvPr id="12" name="Connecteur droit 11">
            <a:extLst>
              <a:ext uri="{FF2B5EF4-FFF2-40B4-BE49-F238E27FC236}">
                <a16:creationId xmlns:a16="http://schemas.microsoft.com/office/drawing/2014/main" id="{07C1D142-3B9A-BF40-882D-A8EAAC535B23}"/>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14">
            <a:extLst>
              <a:ext uri="{FF2B5EF4-FFF2-40B4-BE49-F238E27FC236}">
                <a16:creationId xmlns:a16="http://schemas.microsoft.com/office/drawing/2014/main" id="{0681959F-DBF1-A648-978B-B9047B515D32}"/>
              </a:ext>
            </a:extLst>
          </p:cNvPr>
          <p:cNvSpPr>
            <a:spLocks noGrp="1"/>
          </p:cNvSpPr>
          <p:nvPr>
            <p:ph type="body" sz="quarter" idx="13" hasCustomPrompt="1"/>
          </p:nvPr>
        </p:nvSpPr>
        <p:spPr>
          <a:xfrm>
            <a:off x="6390953" y="2029091"/>
            <a:ext cx="5080831" cy="879536"/>
          </a:xfrm>
        </p:spPr>
        <p:txBody>
          <a:bodyPr anchor="t">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6" name="Espace réservé du texte 14">
            <a:extLst>
              <a:ext uri="{FF2B5EF4-FFF2-40B4-BE49-F238E27FC236}">
                <a16:creationId xmlns:a16="http://schemas.microsoft.com/office/drawing/2014/main" id="{DEAB8297-AFFC-7441-9DFE-9E78BEF00E3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0" name="Espace réservé du texte 14">
            <a:extLst>
              <a:ext uri="{FF2B5EF4-FFF2-40B4-BE49-F238E27FC236}">
                <a16:creationId xmlns:a16="http://schemas.microsoft.com/office/drawing/2014/main" id="{CB6026EA-E19E-FD40-B88C-FDC28BA9AE08}"/>
              </a:ext>
            </a:extLst>
          </p:cNvPr>
          <p:cNvSpPr>
            <a:spLocks noGrp="1"/>
          </p:cNvSpPr>
          <p:nvPr>
            <p:ph type="body" sz="quarter" idx="23"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25" name="Espace réservé du texte 14">
            <a:extLst>
              <a:ext uri="{FF2B5EF4-FFF2-40B4-BE49-F238E27FC236}">
                <a16:creationId xmlns:a16="http://schemas.microsoft.com/office/drawing/2014/main" id="{051C3C0A-CC00-D44F-B9F7-8001FE7AF218}"/>
              </a:ext>
            </a:extLst>
          </p:cNvPr>
          <p:cNvSpPr>
            <a:spLocks noGrp="1"/>
          </p:cNvSpPr>
          <p:nvPr>
            <p:ph type="body" sz="quarter" idx="17" hasCustomPrompt="1"/>
          </p:nvPr>
        </p:nvSpPr>
        <p:spPr>
          <a:xfrm>
            <a:off x="762000" y="1574681"/>
            <a:ext cx="4318000" cy="1890712"/>
          </a:xfrm>
        </p:spPr>
        <p:txBody>
          <a:bodyPr anchor="ctr">
            <a:noAutofit/>
          </a:bodyPr>
          <a:lstStyle>
            <a:lvl1pPr marL="0" indent="0" algn="l">
              <a:lnSpc>
                <a:spcPct val="100000"/>
              </a:lnSpc>
              <a:spcBef>
                <a:spcPts val="0"/>
              </a:spcBef>
              <a:buNone/>
              <a:defRPr sz="2200" b="1" i="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pic>
        <p:nvPicPr>
          <p:cNvPr id="17" name="Image 16">
            <a:extLst>
              <a:ext uri="{FF2B5EF4-FFF2-40B4-BE49-F238E27FC236}">
                <a16:creationId xmlns:a16="http://schemas.microsoft.com/office/drawing/2014/main" id="{C52E1F24-C4FB-D044-B3B3-4CFF070E53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9100" y="201402"/>
            <a:ext cx="821571" cy="616724"/>
          </a:xfrm>
          <a:prstGeom prst="rect">
            <a:avLst/>
          </a:prstGeom>
        </p:spPr>
      </p:pic>
      <p:sp>
        <p:nvSpPr>
          <p:cNvPr id="14" name="Espace réservé du texte 14">
            <a:extLst>
              <a:ext uri="{FF2B5EF4-FFF2-40B4-BE49-F238E27FC236}">
                <a16:creationId xmlns:a16="http://schemas.microsoft.com/office/drawing/2014/main" id="{2A3BE7B7-D2C7-8041-84F0-8821A0B6C119}"/>
              </a:ext>
            </a:extLst>
          </p:cNvPr>
          <p:cNvSpPr>
            <a:spLocks noGrp="1"/>
          </p:cNvSpPr>
          <p:nvPr>
            <p:ph type="body" sz="quarter" idx="24" hasCustomPrompt="1"/>
          </p:nvPr>
        </p:nvSpPr>
        <p:spPr>
          <a:xfrm>
            <a:off x="762000" y="3612203"/>
            <a:ext cx="4318000" cy="303814"/>
          </a:xfrm>
        </p:spPr>
        <p:txBody>
          <a:bodyPr anchor="ctr">
            <a:noAutofit/>
          </a:bodyPr>
          <a:lstStyle>
            <a:lvl1pPr marL="171450" indent="-171450" algn="r">
              <a:lnSpc>
                <a:spcPct val="100000"/>
              </a:lnSpc>
              <a:spcBef>
                <a:spcPts val="0"/>
              </a:spcBef>
              <a:buClr>
                <a:srgbClr val="D8CBDE"/>
              </a:buClr>
              <a:buFont typeface="Système normal"/>
              <a:buChar char="—"/>
              <a:defRPr sz="1100" b="0" i="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5" name="ZoneTexte 14">
            <a:extLst>
              <a:ext uri="{FF2B5EF4-FFF2-40B4-BE49-F238E27FC236}">
                <a16:creationId xmlns:a16="http://schemas.microsoft.com/office/drawing/2014/main" id="{B3E50765-AD48-CF43-9266-CCDC971885FD}"/>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8" name="Espace réservé du texte 2">
            <a:extLst>
              <a:ext uri="{FF2B5EF4-FFF2-40B4-BE49-F238E27FC236}">
                <a16:creationId xmlns:a16="http://schemas.microsoft.com/office/drawing/2014/main" id="{83A30CC9-3D6A-BE43-A1FD-9BF0384F1C5A}"/>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7014732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1_Section">
    <p:spTree>
      <p:nvGrpSpPr>
        <p:cNvPr id="1" name=""/>
        <p:cNvGrpSpPr/>
        <p:nvPr/>
      </p:nvGrpSpPr>
      <p:grpSpPr>
        <a:xfrm>
          <a:off x="0" y="0"/>
          <a:ext cx="0" cy="0"/>
          <a:chOff x="0" y="0"/>
          <a:chExt cx="0" cy="0"/>
        </a:xfrm>
      </p:grpSpPr>
      <p:sp>
        <p:nvSpPr>
          <p:cNvPr id="21" name="Espace réservé pour une image  8">
            <a:extLst>
              <a:ext uri="{FF2B5EF4-FFF2-40B4-BE49-F238E27FC236}">
                <a16:creationId xmlns:a16="http://schemas.microsoft.com/office/drawing/2014/main" id="{DFBC720A-9A07-ED42-94FF-DFCCF6ECA1DA}"/>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6" name="Espace réservé du texte 14">
            <a:extLst>
              <a:ext uri="{FF2B5EF4-FFF2-40B4-BE49-F238E27FC236}">
                <a16:creationId xmlns:a16="http://schemas.microsoft.com/office/drawing/2014/main" id="{AC1B1C49-644D-934B-86CF-15717343ADD3}"/>
              </a:ext>
            </a:extLst>
          </p:cNvPr>
          <p:cNvSpPr>
            <a:spLocks noGrp="1"/>
          </p:cNvSpPr>
          <p:nvPr>
            <p:ph type="body" sz="quarter" idx="13" hasCustomPrompt="1"/>
          </p:nvPr>
        </p:nvSpPr>
        <p:spPr>
          <a:xfrm>
            <a:off x="1101765" y="982245"/>
            <a:ext cx="1641435" cy="958112"/>
          </a:xfrm>
        </p:spPr>
        <p:txBody>
          <a:bodyPr anchor="t">
            <a:noAutofit/>
          </a:bodyPr>
          <a:lstStyle>
            <a:lvl1pPr marL="0" indent="0" algn="l">
              <a:lnSpc>
                <a:spcPct val="100000"/>
              </a:lnSpc>
              <a:spcBef>
                <a:spcPts val="10000"/>
              </a:spcBef>
              <a:buNone/>
              <a:defRPr sz="60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4.0</a:t>
            </a:r>
          </a:p>
        </p:txBody>
      </p:sp>
      <p:sp>
        <p:nvSpPr>
          <p:cNvPr id="7" name="Espace réservé du texte 14">
            <a:extLst>
              <a:ext uri="{FF2B5EF4-FFF2-40B4-BE49-F238E27FC236}">
                <a16:creationId xmlns:a16="http://schemas.microsoft.com/office/drawing/2014/main" id="{81208858-C5E5-8D48-8768-27400F86375E}"/>
              </a:ext>
            </a:extLst>
          </p:cNvPr>
          <p:cNvSpPr>
            <a:spLocks noGrp="1"/>
          </p:cNvSpPr>
          <p:nvPr>
            <p:ph type="body" sz="quarter" idx="14" hasCustomPrompt="1"/>
          </p:nvPr>
        </p:nvSpPr>
        <p:spPr>
          <a:xfrm>
            <a:off x="1101764" y="1940357"/>
            <a:ext cx="9884785" cy="1676400"/>
          </a:xfrm>
        </p:spPr>
        <p:txBody>
          <a:bodyPr anchor="t">
            <a:noAutofit/>
          </a:bodyPr>
          <a:lstStyle>
            <a:lvl1pPr marL="0" indent="0" algn="l">
              <a:lnSpc>
                <a:spcPct val="100000"/>
              </a:lnSpc>
              <a:spcBef>
                <a:spcPts val="0"/>
              </a:spcBef>
              <a:buNone/>
              <a:defRPr sz="6000" b="1" spc="0">
                <a:solidFill>
                  <a:srgbClr val="FCE3AF"/>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 sur deux lignes_</a:t>
            </a:r>
          </a:p>
        </p:txBody>
      </p:sp>
      <p:sp>
        <p:nvSpPr>
          <p:cNvPr id="8" name="Espace réservé du texte 14">
            <a:extLst>
              <a:ext uri="{FF2B5EF4-FFF2-40B4-BE49-F238E27FC236}">
                <a16:creationId xmlns:a16="http://schemas.microsoft.com/office/drawing/2014/main" id="{4F562469-A89E-0C44-B6D0-8BF9FAB2C94E}"/>
              </a:ext>
            </a:extLst>
          </p:cNvPr>
          <p:cNvSpPr>
            <a:spLocks noGrp="1"/>
          </p:cNvSpPr>
          <p:nvPr>
            <p:ph type="body" sz="quarter" idx="15" hasCustomPrompt="1"/>
          </p:nvPr>
        </p:nvSpPr>
        <p:spPr>
          <a:xfrm>
            <a:off x="1101765" y="4482353"/>
            <a:ext cx="9884785" cy="1393402"/>
          </a:xfrm>
        </p:spPr>
        <p:txBody>
          <a:bodyPr anchor="t">
            <a:noAutofit/>
          </a:bodyPr>
          <a:lstStyle>
            <a:lvl1pPr marL="0" indent="0" algn="l">
              <a:lnSpc>
                <a:spcPct val="100000"/>
              </a:lnSpc>
              <a:spcBef>
                <a:spcPts val="0"/>
              </a:spcBef>
              <a:buNone/>
              <a:defRPr sz="1800" b="0" spc="0">
                <a:solidFill>
                  <a:srgbClr val="FCE3AF"/>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Triangle rectangle 8">
            <a:extLst>
              <a:ext uri="{FF2B5EF4-FFF2-40B4-BE49-F238E27FC236}">
                <a16:creationId xmlns:a16="http://schemas.microsoft.com/office/drawing/2014/main" id="{84952653-3062-5944-9EE1-016A8106FF5B}"/>
              </a:ext>
            </a:extLst>
          </p:cNvPr>
          <p:cNvSpPr/>
          <p:nvPr userDrawn="1"/>
        </p:nvSpPr>
        <p:spPr>
          <a:xfrm rot="10800000">
            <a:off x="9281504" y="0"/>
            <a:ext cx="2910496" cy="2910496"/>
          </a:xfrm>
          <a:prstGeom prst="rtTriangle">
            <a:avLst/>
          </a:prstGeom>
          <a:solidFill>
            <a:srgbClr val="FC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627502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Sous-section list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EE31D-7E08-454D-B911-4871B10DD34F}"/>
              </a:ext>
            </a:extLst>
          </p:cNvPr>
          <p:cNvSpPr/>
          <p:nvPr userDrawn="1"/>
        </p:nvSpPr>
        <p:spPr>
          <a:xfrm>
            <a:off x="0" y="0"/>
            <a:ext cx="12192000" cy="6858000"/>
          </a:xfrm>
          <a:prstGeom prst="rect">
            <a:avLst/>
          </a:prstGeom>
          <a:solidFill>
            <a:srgbClr val="E164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1159446"/>
            <a:ext cx="2023400" cy="958112"/>
          </a:xfrm>
        </p:spPr>
        <p:txBody>
          <a:bodyPr anchor="t">
            <a:noAutofit/>
          </a:bodyPr>
          <a:lstStyle>
            <a:lvl1pPr marL="0" indent="0" algn="l">
              <a:lnSpc>
                <a:spcPct val="100000"/>
              </a:lnSpc>
              <a:spcBef>
                <a:spcPts val="10000"/>
              </a:spcBef>
              <a:buNone/>
              <a:defRPr sz="6000" b="1" spc="0">
                <a:solidFill>
                  <a:schemeClr val="accent2"/>
                </a:solidFill>
                <a:latin typeface="Arial" panose="020B0604020202020204" pitchFamily="34" charset="0"/>
                <a:cs typeface="Arial" panose="020B0604020202020204" pitchFamily="34" charset="0"/>
              </a:defRPr>
            </a:lvl1pPr>
            <a:lvl5pPr marL="1828800" indent="0">
              <a:buNone/>
              <a:defRPr/>
            </a:lvl5pPr>
          </a:lstStyle>
          <a:p>
            <a:pPr lvl="0"/>
            <a:r>
              <a:rPr lang="fr-FR"/>
              <a:t>4.0</a:t>
            </a:r>
          </a:p>
        </p:txBody>
      </p:sp>
      <p:sp>
        <p:nvSpPr>
          <p:cNvPr id="17" name="Rectangle 16">
            <a:extLst>
              <a:ext uri="{FF2B5EF4-FFF2-40B4-BE49-F238E27FC236}">
                <a16:creationId xmlns:a16="http://schemas.microsoft.com/office/drawing/2014/main" id="{CD99CF1C-6183-EA40-BBA9-9FE330DB0EB1}"/>
              </a:ext>
            </a:extLst>
          </p:cNvPr>
          <p:cNvSpPr/>
          <p:nvPr userDrawn="1"/>
        </p:nvSpPr>
        <p:spPr>
          <a:xfrm>
            <a:off x="1279380" y="2270558"/>
            <a:ext cx="595891" cy="87631"/>
          </a:xfrm>
          <a:prstGeom prst="rect">
            <a:avLst/>
          </a:prstGeom>
          <a:solidFill>
            <a:srgbClr val="FC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latin typeface="Arial" panose="020B0604020202020204" pitchFamily="34" charset="0"/>
              <a:cs typeface="Arial" panose="020B0604020202020204" pitchFamily="34" charset="0"/>
            </a:endParaRP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3335311"/>
            <a:ext cx="3195227" cy="2534547"/>
          </a:xfrm>
        </p:spPr>
        <p:txBody>
          <a:bodyPr anchor="t">
            <a:noAutofit/>
          </a:bodyPr>
          <a:lstStyle>
            <a:lvl1pPr marL="0" indent="0" algn="l">
              <a:lnSpc>
                <a:spcPct val="100000"/>
              </a:lnSpc>
              <a:spcBef>
                <a:spcPts val="0"/>
              </a:spcBef>
              <a:buFont typeface="Police système"/>
              <a:buNone/>
              <a:defRPr sz="16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18" name="Espace réservé du texte 14">
            <a:extLst>
              <a:ext uri="{FF2B5EF4-FFF2-40B4-BE49-F238E27FC236}">
                <a16:creationId xmlns:a16="http://schemas.microsoft.com/office/drawing/2014/main" id="{60AB8EF6-032B-FF48-9ADA-04403354D708}"/>
              </a:ext>
            </a:extLst>
          </p:cNvPr>
          <p:cNvSpPr>
            <a:spLocks noGrp="1"/>
          </p:cNvSpPr>
          <p:nvPr>
            <p:ph type="body" sz="quarter" idx="17" hasCustomPrompt="1"/>
          </p:nvPr>
        </p:nvSpPr>
        <p:spPr>
          <a:xfrm>
            <a:off x="1101765" y="2907302"/>
            <a:ext cx="3195227" cy="355977"/>
          </a:xfrm>
        </p:spPr>
        <p:txBody>
          <a:bodyPr anchor="t">
            <a:noAutofit/>
          </a:bodyPr>
          <a:lstStyle>
            <a:lvl1pPr marL="0" indent="0" algn="l">
              <a:lnSpc>
                <a:spcPct val="100000"/>
              </a:lnSpc>
              <a:spcBef>
                <a:spcPts val="0"/>
              </a:spcBef>
              <a:buNone/>
              <a:defRPr sz="22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1" name="Espace réservé du texte 14">
            <a:extLst>
              <a:ext uri="{FF2B5EF4-FFF2-40B4-BE49-F238E27FC236}">
                <a16:creationId xmlns:a16="http://schemas.microsoft.com/office/drawing/2014/main" id="{3D367EED-9C09-E34A-AF93-DF4425596428}"/>
              </a:ext>
            </a:extLst>
          </p:cNvPr>
          <p:cNvSpPr>
            <a:spLocks noGrp="1"/>
          </p:cNvSpPr>
          <p:nvPr>
            <p:ph type="body" sz="quarter" idx="18" hasCustomPrompt="1"/>
          </p:nvPr>
        </p:nvSpPr>
        <p:spPr>
          <a:xfrm>
            <a:off x="4751870" y="3335311"/>
            <a:ext cx="3195227" cy="2534547"/>
          </a:xfrm>
        </p:spPr>
        <p:txBody>
          <a:bodyPr anchor="t">
            <a:noAutofit/>
          </a:bodyPr>
          <a:lstStyle>
            <a:lvl1pPr marL="0" indent="0" algn="l">
              <a:lnSpc>
                <a:spcPct val="100000"/>
              </a:lnSpc>
              <a:spcBef>
                <a:spcPts val="0"/>
              </a:spcBef>
              <a:buFont typeface="Police système"/>
              <a:buNone/>
              <a:defRPr sz="16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2" name="Espace réservé du texte 14">
            <a:extLst>
              <a:ext uri="{FF2B5EF4-FFF2-40B4-BE49-F238E27FC236}">
                <a16:creationId xmlns:a16="http://schemas.microsoft.com/office/drawing/2014/main" id="{3659219B-E3A6-6E46-BE42-F01032DE8838}"/>
              </a:ext>
            </a:extLst>
          </p:cNvPr>
          <p:cNvSpPr>
            <a:spLocks noGrp="1"/>
          </p:cNvSpPr>
          <p:nvPr>
            <p:ph type="body" sz="quarter" idx="19" hasCustomPrompt="1"/>
          </p:nvPr>
        </p:nvSpPr>
        <p:spPr>
          <a:xfrm>
            <a:off x="4751870" y="2907302"/>
            <a:ext cx="3195227" cy="355977"/>
          </a:xfrm>
        </p:spPr>
        <p:txBody>
          <a:bodyPr anchor="t">
            <a:noAutofit/>
          </a:bodyPr>
          <a:lstStyle>
            <a:lvl1pPr marL="0" indent="0" algn="l">
              <a:lnSpc>
                <a:spcPct val="100000"/>
              </a:lnSpc>
              <a:spcBef>
                <a:spcPts val="0"/>
              </a:spcBef>
              <a:buNone/>
              <a:defRPr sz="22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3" name="Espace réservé du texte 14">
            <a:extLst>
              <a:ext uri="{FF2B5EF4-FFF2-40B4-BE49-F238E27FC236}">
                <a16:creationId xmlns:a16="http://schemas.microsoft.com/office/drawing/2014/main" id="{EC0AD547-8F08-F745-9E66-A2C526CF87FD}"/>
              </a:ext>
            </a:extLst>
          </p:cNvPr>
          <p:cNvSpPr>
            <a:spLocks noGrp="1"/>
          </p:cNvSpPr>
          <p:nvPr>
            <p:ph type="body" sz="quarter" idx="20" hasCustomPrompt="1"/>
          </p:nvPr>
        </p:nvSpPr>
        <p:spPr>
          <a:xfrm>
            <a:off x="8401975" y="3335311"/>
            <a:ext cx="3195227" cy="2534547"/>
          </a:xfrm>
        </p:spPr>
        <p:txBody>
          <a:bodyPr anchor="t">
            <a:noAutofit/>
          </a:bodyPr>
          <a:lstStyle>
            <a:lvl1pPr marL="0" indent="0" algn="l">
              <a:lnSpc>
                <a:spcPct val="100000"/>
              </a:lnSpc>
              <a:spcBef>
                <a:spcPts val="0"/>
              </a:spcBef>
              <a:buFont typeface="Police système"/>
              <a:buNone/>
              <a:defRPr sz="16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4" name="Espace réservé du texte 14">
            <a:extLst>
              <a:ext uri="{FF2B5EF4-FFF2-40B4-BE49-F238E27FC236}">
                <a16:creationId xmlns:a16="http://schemas.microsoft.com/office/drawing/2014/main" id="{43696324-127A-DA4B-A88A-52AEBCC58DA3}"/>
              </a:ext>
            </a:extLst>
          </p:cNvPr>
          <p:cNvSpPr>
            <a:spLocks noGrp="1"/>
          </p:cNvSpPr>
          <p:nvPr>
            <p:ph type="body" sz="quarter" idx="21" hasCustomPrompt="1"/>
          </p:nvPr>
        </p:nvSpPr>
        <p:spPr>
          <a:xfrm>
            <a:off x="8401975" y="2907302"/>
            <a:ext cx="3195227" cy="355977"/>
          </a:xfrm>
        </p:spPr>
        <p:txBody>
          <a:bodyPr anchor="t">
            <a:noAutofit/>
          </a:bodyPr>
          <a:lstStyle>
            <a:lvl1pPr marL="0" indent="0" algn="l">
              <a:lnSpc>
                <a:spcPct val="100000"/>
              </a:lnSpc>
              <a:spcBef>
                <a:spcPts val="0"/>
              </a:spcBef>
              <a:buNone/>
              <a:defRPr sz="22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3" name="Triangle rectangle 12">
            <a:extLst>
              <a:ext uri="{FF2B5EF4-FFF2-40B4-BE49-F238E27FC236}">
                <a16:creationId xmlns:a16="http://schemas.microsoft.com/office/drawing/2014/main" id="{F8775D59-7E3F-E74F-93D2-6E82C4D31D52}"/>
              </a:ext>
            </a:extLst>
          </p:cNvPr>
          <p:cNvSpPr/>
          <p:nvPr userDrawn="1"/>
        </p:nvSpPr>
        <p:spPr>
          <a:xfrm rot="10800000">
            <a:off x="9281504" y="0"/>
            <a:ext cx="2910496" cy="2910496"/>
          </a:xfrm>
          <a:prstGeom prst="rtTriangle">
            <a:avLst/>
          </a:prstGeom>
          <a:solidFill>
            <a:srgbClr val="FC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451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Vie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CB0331-8DE9-C74A-B189-DB4558646127}"/>
              </a:ext>
            </a:extLst>
          </p:cNvPr>
          <p:cNvSpPr/>
          <p:nvPr userDrawn="1"/>
        </p:nvSpPr>
        <p:spPr>
          <a:xfrm>
            <a:off x="0" y="0"/>
            <a:ext cx="12192000" cy="6858000"/>
          </a:xfrm>
          <a:prstGeom prst="rect">
            <a:avLst/>
          </a:prstGeom>
          <a:solidFill>
            <a:srgbClr val="E164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2" name="Espace réservé du texte 14">
            <a:extLst>
              <a:ext uri="{FF2B5EF4-FFF2-40B4-BE49-F238E27FC236}">
                <a16:creationId xmlns:a16="http://schemas.microsoft.com/office/drawing/2014/main" id="{85561896-9544-A44A-8395-317DC35A4730}"/>
              </a:ext>
            </a:extLst>
          </p:cNvPr>
          <p:cNvSpPr>
            <a:spLocks noGrp="1"/>
          </p:cNvSpPr>
          <p:nvPr>
            <p:ph type="body" sz="quarter" idx="17" hasCustomPrompt="1"/>
          </p:nvPr>
        </p:nvSpPr>
        <p:spPr>
          <a:xfrm>
            <a:off x="1433459" y="2345436"/>
            <a:ext cx="9270400" cy="2282145"/>
          </a:xfrm>
        </p:spPr>
        <p:txBody>
          <a:bodyPr anchor="ctr">
            <a:noAutofit/>
          </a:bodyPr>
          <a:lstStyle>
            <a:lvl1pPr marL="0" indent="0" algn="l">
              <a:lnSpc>
                <a:spcPct val="100000"/>
              </a:lnSpc>
              <a:spcBef>
                <a:spcPts val="0"/>
              </a:spcBef>
              <a:buNone/>
              <a:defRPr sz="2200" b="1" i="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sp>
        <p:nvSpPr>
          <p:cNvPr id="10" name="ZoneTexte 9">
            <a:extLst>
              <a:ext uri="{FF2B5EF4-FFF2-40B4-BE49-F238E27FC236}">
                <a16:creationId xmlns:a16="http://schemas.microsoft.com/office/drawing/2014/main" id="{36F6A17F-4FD7-EC48-9E2B-97C901EB2E3B}"/>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FCE3AF"/>
                </a:solidFill>
                <a:latin typeface="Arial" panose="020B0604020202020204" pitchFamily="34" charset="0"/>
                <a:cs typeface="Arial" panose="020B0604020202020204" pitchFamily="34" charset="0"/>
              </a:rPr>
              <a:pPr algn="r"/>
              <a:t>‹N°›</a:t>
            </a:fld>
            <a:endParaRPr lang="fr-FR" sz="800" b="1">
              <a:solidFill>
                <a:srgbClr val="FCE3AF"/>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91FA3A0F-CE0E-D942-892A-3DD1654546C9}"/>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FCE3AF"/>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8" name="Espace réservé du texte 14">
            <a:extLst>
              <a:ext uri="{FF2B5EF4-FFF2-40B4-BE49-F238E27FC236}">
                <a16:creationId xmlns:a16="http://schemas.microsoft.com/office/drawing/2014/main" id="{70A7BD51-47EE-264A-9419-832DAD3E336A}"/>
              </a:ext>
            </a:extLst>
          </p:cNvPr>
          <p:cNvSpPr>
            <a:spLocks noGrp="1"/>
          </p:cNvSpPr>
          <p:nvPr>
            <p:ph type="body" sz="quarter" idx="18" hasCustomPrompt="1"/>
          </p:nvPr>
        </p:nvSpPr>
        <p:spPr>
          <a:xfrm>
            <a:off x="1433459" y="4764548"/>
            <a:ext cx="9270400" cy="363040"/>
          </a:xfrm>
        </p:spPr>
        <p:txBody>
          <a:bodyPr anchor="ctr">
            <a:noAutofit/>
          </a:bodyPr>
          <a:lstStyle>
            <a:lvl1pPr marL="285750" indent="-285750" algn="r">
              <a:lnSpc>
                <a:spcPct val="100000"/>
              </a:lnSpc>
              <a:spcBef>
                <a:spcPts val="0"/>
              </a:spcBef>
              <a:buClr>
                <a:srgbClr val="FCE3AF"/>
              </a:buClr>
              <a:buFont typeface="Système normal"/>
              <a:buChar char="—"/>
              <a:defRPr sz="1600" b="0" i="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Tree>
    <p:extLst>
      <p:ext uri="{BB962C8B-B14F-4D97-AF65-F5344CB8AC3E}">
        <p14:creationId xmlns:p14="http://schemas.microsoft.com/office/powerpoint/2010/main" val="836893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Sous-section listes">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754D54C-A206-E04C-A412-1382CC5EAD7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30158" y="3215492"/>
            <a:ext cx="4455532" cy="2826721"/>
          </a:xfrm>
          <a:prstGeom prst="rect">
            <a:avLst/>
          </a:prstGeom>
        </p:spPr>
      </p:pic>
      <p:sp>
        <p:nvSpPr>
          <p:cNvPr id="2" name="Ellipse 1">
            <a:extLst>
              <a:ext uri="{FF2B5EF4-FFF2-40B4-BE49-F238E27FC236}">
                <a16:creationId xmlns:a16="http://schemas.microsoft.com/office/drawing/2014/main" id="{F36EFDDB-C364-FF49-8F84-C727142CDA7F}"/>
              </a:ext>
            </a:extLst>
          </p:cNvPr>
          <p:cNvSpPr/>
          <p:nvPr userDrawn="1"/>
        </p:nvSpPr>
        <p:spPr>
          <a:xfrm>
            <a:off x="7015295" y="1663757"/>
            <a:ext cx="2129742" cy="2129742"/>
          </a:xfrm>
          <a:prstGeom prst="ellipse">
            <a:avLst/>
          </a:prstGeom>
          <a:solidFill>
            <a:srgbClr val="E16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pic>
        <p:nvPicPr>
          <p:cNvPr id="15" name="Image 14">
            <a:extLst>
              <a:ext uri="{FF2B5EF4-FFF2-40B4-BE49-F238E27FC236}">
                <a16:creationId xmlns:a16="http://schemas.microsoft.com/office/drawing/2014/main" id="{B25A1AA2-52F3-C84B-813D-583A005FD6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9" name="Connecteur droit 18">
            <a:extLst>
              <a:ext uri="{FF2B5EF4-FFF2-40B4-BE49-F238E27FC236}">
                <a16:creationId xmlns:a16="http://schemas.microsoft.com/office/drawing/2014/main" id="{AB78D78D-8F2D-1146-834F-A0F9EE27E53E}"/>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Espace réservé du texte 14">
            <a:extLst>
              <a:ext uri="{FF2B5EF4-FFF2-40B4-BE49-F238E27FC236}">
                <a16:creationId xmlns:a16="http://schemas.microsoft.com/office/drawing/2014/main" id="{F7114B17-6A36-9F43-8B92-1A363D53B8D5}"/>
              </a:ext>
            </a:extLst>
          </p:cNvPr>
          <p:cNvSpPr>
            <a:spLocks noGrp="1"/>
          </p:cNvSpPr>
          <p:nvPr>
            <p:ph type="body" sz="quarter" idx="13" hasCustomPrompt="1"/>
          </p:nvPr>
        </p:nvSpPr>
        <p:spPr>
          <a:xfrm>
            <a:off x="1320199" y="1849092"/>
            <a:ext cx="5080831" cy="879536"/>
          </a:xfrm>
        </p:spPr>
        <p:txBody>
          <a:bodyPr anchor="ctr">
            <a:noAutofit/>
          </a:bodyPr>
          <a:lstStyle>
            <a:lvl1pPr marL="0" indent="0" algn="l">
              <a:lnSpc>
                <a:spcPct val="100000"/>
              </a:lnSpc>
              <a:buNone/>
              <a:defRPr sz="2000" b="1" spc="0">
                <a:solidFill>
                  <a:srgbClr val="E1643B"/>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8" name="Espace réservé du texte 14">
            <a:extLst>
              <a:ext uri="{FF2B5EF4-FFF2-40B4-BE49-F238E27FC236}">
                <a16:creationId xmlns:a16="http://schemas.microsoft.com/office/drawing/2014/main" id="{C364C033-1AE7-2F47-87D8-416EC3569A62}"/>
              </a:ext>
            </a:extLst>
          </p:cNvPr>
          <p:cNvSpPr>
            <a:spLocks noGrp="1"/>
          </p:cNvSpPr>
          <p:nvPr>
            <p:ph type="body" sz="quarter" idx="14" hasCustomPrompt="1"/>
          </p:nvPr>
        </p:nvSpPr>
        <p:spPr>
          <a:xfrm>
            <a:off x="1320199" y="2987888"/>
            <a:ext cx="5080831" cy="428380"/>
          </a:xfrm>
        </p:spPr>
        <p:txBody>
          <a:bodyPr anchor="ctr">
            <a:noAutofit/>
          </a:bodyPr>
          <a:lstStyle>
            <a:lvl1pPr marL="0" indent="0" algn="l">
              <a:lnSpc>
                <a:spcPct val="100000"/>
              </a:lnSpc>
              <a:buNone/>
              <a:defRPr sz="1400" b="1" spc="0">
                <a:solidFill>
                  <a:srgbClr val="FCC200"/>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9" name="Espace réservé du texte 14">
            <a:extLst>
              <a:ext uri="{FF2B5EF4-FFF2-40B4-BE49-F238E27FC236}">
                <a16:creationId xmlns:a16="http://schemas.microsoft.com/office/drawing/2014/main" id="{6432339C-8148-E34D-A1A7-7017915A25B0}"/>
              </a:ext>
            </a:extLst>
          </p:cNvPr>
          <p:cNvSpPr>
            <a:spLocks noGrp="1"/>
          </p:cNvSpPr>
          <p:nvPr>
            <p:ph type="body" sz="quarter" idx="23" hasCustomPrompt="1"/>
          </p:nvPr>
        </p:nvSpPr>
        <p:spPr>
          <a:xfrm>
            <a:off x="1320199"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14" name="Espace réservé du texte 13">
            <a:extLst>
              <a:ext uri="{FF2B5EF4-FFF2-40B4-BE49-F238E27FC236}">
                <a16:creationId xmlns:a16="http://schemas.microsoft.com/office/drawing/2014/main" id="{670541A3-6940-414F-8311-685369F70C94}"/>
              </a:ext>
            </a:extLst>
          </p:cNvPr>
          <p:cNvSpPr>
            <a:spLocks noGrp="1"/>
          </p:cNvSpPr>
          <p:nvPr>
            <p:ph type="body" sz="quarter" idx="24" hasCustomPrompt="1"/>
          </p:nvPr>
        </p:nvSpPr>
        <p:spPr>
          <a:xfrm>
            <a:off x="7327691" y="2161468"/>
            <a:ext cx="1504950" cy="494715"/>
          </a:xfrm>
        </p:spPr>
        <p:txBody>
          <a:bodyPr>
            <a:noAutofit/>
          </a:bodyPr>
          <a:lstStyle>
            <a:lvl1pPr marL="0" indent="0" algn="ctr">
              <a:buNone/>
              <a:defRPr sz="4400" b="1">
                <a:solidFill>
                  <a:srgbClr val="FCE3AF"/>
                </a:solidFill>
                <a:latin typeface="Arial" panose="020B0604020202020204" pitchFamily="34" charset="0"/>
                <a:cs typeface="Arial" panose="020B0604020202020204" pitchFamily="34" charset="0"/>
              </a:defRPr>
            </a:lvl1pPr>
          </a:lstStyle>
          <a:p>
            <a:pPr lvl="0"/>
            <a:r>
              <a:rPr lang="fr-CA"/>
              <a:t>XX%</a:t>
            </a:r>
            <a:endParaRPr lang="fr-FR"/>
          </a:p>
        </p:txBody>
      </p:sp>
      <p:sp>
        <p:nvSpPr>
          <p:cNvPr id="33" name="Espace réservé du texte 13">
            <a:extLst>
              <a:ext uri="{FF2B5EF4-FFF2-40B4-BE49-F238E27FC236}">
                <a16:creationId xmlns:a16="http://schemas.microsoft.com/office/drawing/2014/main" id="{98E6C129-E027-FA46-8C88-763BFBAA9939}"/>
              </a:ext>
            </a:extLst>
          </p:cNvPr>
          <p:cNvSpPr>
            <a:spLocks noGrp="1"/>
          </p:cNvSpPr>
          <p:nvPr>
            <p:ph type="body" sz="quarter" idx="25" hasCustomPrompt="1"/>
          </p:nvPr>
        </p:nvSpPr>
        <p:spPr>
          <a:xfrm>
            <a:off x="7327691" y="2728628"/>
            <a:ext cx="1504950" cy="631683"/>
          </a:xfrm>
        </p:spPr>
        <p:txBody>
          <a:bodyPr>
            <a:normAutofit/>
          </a:bodyPr>
          <a:lstStyle>
            <a:lvl1pPr marL="0" indent="0" algn="ctr">
              <a:buNone/>
              <a:defRPr sz="1600" b="1">
                <a:solidFill>
                  <a:srgbClr val="FCE3AF"/>
                </a:solidFill>
                <a:latin typeface="Arial" panose="020B0604020202020204" pitchFamily="34" charset="0"/>
                <a:cs typeface="Arial" panose="020B0604020202020204" pitchFamily="34" charset="0"/>
              </a:defRPr>
            </a:lvl1pPr>
          </a:lstStyle>
          <a:p>
            <a:pPr lvl="0"/>
            <a:r>
              <a:rPr lang="fr-CA"/>
              <a:t>texte</a:t>
            </a:r>
            <a:endParaRPr lang="fr-FR"/>
          </a:p>
        </p:txBody>
      </p:sp>
      <p:sp>
        <p:nvSpPr>
          <p:cNvPr id="17" name="ZoneTexte 16">
            <a:extLst>
              <a:ext uri="{FF2B5EF4-FFF2-40B4-BE49-F238E27FC236}">
                <a16:creationId xmlns:a16="http://schemas.microsoft.com/office/drawing/2014/main" id="{E6EA4370-DCA9-2745-8EBD-51A5F7E5ADB0}"/>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8" name="Espace réservé du texte 2">
            <a:extLst>
              <a:ext uri="{FF2B5EF4-FFF2-40B4-BE49-F238E27FC236}">
                <a16:creationId xmlns:a16="http://schemas.microsoft.com/office/drawing/2014/main" id="{3F6920E8-290E-2A4B-B818-CEC40553E6E0}"/>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72702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ection">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B10A0B11-4AF6-9949-82E1-857B4A3CF71F}"/>
              </a:ext>
            </a:extLst>
          </p:cNvPr>
          <p:cNvSpPr>
            <a:spLocks noGrp="1"/>
          </p:cNvSpPr>
          <p:nvPr>
            <p:ph type="pic" sz="quarter" idx="18"/>
          </p:nvPr>
        </p:nvSpPr>
        <p:spPr>
          <a:xfrm>
            <a:off x="0" y="0"/>
            <a:ext cx="12192000" cy="6858000"/>
          </a:xfrm>
        </p:spPr>
        <p:txBody>
          <a:bodyPr/>
          <a:lstStyle/>
          <a:p>
            <a:r>
              <a:rPr lang="fr-FR"/>
              <a:t>Cliquez sur l'icône pour ajouter une image</a:t>
            </a:r>
          </a:p>
        </p:txBody>
      </p:sp>
    </p:spTree>
    <p:extLst>
      <p:ext uri="{BB962C8B-B14F-4D97-AF65-F5344CB8AC3E}">
        <p14:creationId xmlns:p14="http://schemas.microsoft.com/office/powerpoint/2010/main" val="205274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Section">
    <p:spTree>
      <p:nvGrpSpPr>
        <p:cNvPr id="1" name=""/>
        <p:cNvGrpSpPr/>
        <p:nvPr/>
      </p:nvGrpSpPr>
      <p:grpSpPr>
        <a:xfrm>
          <a:off x="0" y="0"/>
          <a:ext cx="0" cy="0"/>
          <a:chOff x="0" y="0"/>
          <a:chExt cx="0" cy="0"/>
        </a:xfrm>
      </p:grpSpPr>
      <p:sp>
        <p:nvSpPr>
          <p:cNvPr id="14" name="Espace réservé pour une image  8">
            <a:extLst>
              <a:ext uri="{FF2B5EF4-FFF2-40B4-BE49-F238E27FC236}">
                <a16:creationId xmlns:a16="http://schemas.microsoft.com/office/drawing/2014/main" id="{7D6918B2-5367-4144-BD83-0F43C0E6A9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12" name="Espace réservé du texte 14">
            <a:extLst>
              <a:ext uri="{FF2B5EF4-FFF2-40B4-BE49-F238E27FC236}">
                <a16:creationId xmlns:a16="http://schemas.microsoft.com/office/drawing/2014/main" id="{9C9D5597-7E2D-9244-B798-542992009D07}"/>
              </a:ext>
            </a:extLst>
          </p:cNvPr>
          <p:cNvSpPr>
            <a:spLocks noGrp="1"/>
          </p:cNvSpPr>
          <p:nvPr>
            <p:ph type="body" sz="quarter" idx="14" hasCustomPrompt="1"/>
          </p:nvPr>
        </p:nvSpPr>
        <p:spPr>
          <a:xfrm>
            <a:off x="1101765" y="2079171"/>
            <a:ext cx="10032400" cy="1821496"/>
          </a:xfrm>
        </p:spPr>
        <p:txBody>
          <a:bodyPr anchor="t">
            <a:noAutofit/>
          </a:bodyPr>
          <a:lstStyle>
            <a:lvl1pPr marL="0" indent="0" algn="l">
              <a:lnSpc>
                <a:spcPct val="100000"/>
              </a:lnSpc>
              <a:spcBef>
                <a:spcPts val="0"/>
              </a:spcBef>
              <a:buNone/>
              <a:defRPr sz="4000" b="1" spc="0">
                <a:solidFill>
                  <a:srgbClr val="FCE3AF"/>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br>
              <a:rPr lang="fr-FR"/>
            </a:br>
            <a:r>
              <a:rPr lang="fr-FR"/>
              <a:t>en 2 ou</a:t>
            </a:r>
            <a:br>
              <a:rPr lang="fr-FR"/>
            </a:br>
            <a:r>
              <a:rPr lang="fr-FR"/>
              <a:t>3 lignes</a:t>
            </a:r>
          </a:p>
        </p:txBody>
      </p:sp>
      <p:sp>
        <p:nvSpPr>
          <p:cNvPr id="13" name="Espace réservé du texte 14">
            <a:extLst>
              <a:ext uri="{FF2B5EF4-FFF2-40B4-BE49-F238E27FC236}">
                <a16:creationId xmlns:a16="http://schemas.microsoft.com/office/drawing/2014/main" id="{A7465030-A5A5-0847-B999-889B48A0DE96}"/>
              </a:ext>
            </a:extLst>
          </p:cNvPr>
          <p:cNvSpPr>
            <a:spLocks noGrp="1"/>
          </p:cNvSpPr>
          <p:nvPr>
            <p:ph type="body" sz="quarter" idx="15" hasCustomPrompt="1"/>
          </p:nvPr>
        </p:nvSpPr>
        <p:spPr>
          <a:xfrm>
            <a:off x="1101765" y="4317357"/>
            <a:ext cx="10032400" cy="1688996"/>
          </a:xfrm>
        </p:spPr>
        <p:txBody>
          <a:bodyPr anchor="t">
            <a:noAutofit/>
          </a:bodyPr>
          <a:lstStyle>
            <a:lvl1pPr marL="0" indent="0" algn="l">
              <a:lnSpc>
                <a:spcPct val="100000"/>
              </a:lnSpc>
              <a:spcBef>
                <a:spcPts val="0"/>
              </a:spcBef>
              <a:buNone/>
              <a:defRPr sz="1800" b="0" spc="0">
                <a:solidFill>
                  <a:srgbClr val="FCE3AF"/>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6" name="Rectangle 5">
            <a:extLst>
              <a:ext uri="{FF2B5EF4-FFF2-40B4-BE49-F238E27FC236}">
                <a16:creationId xmlns:a16="http://schemas.microsoft.com/office/drawing/2014/main" id="{DE18F088-17A9-F847-8E0E-9F631FB8AC6F}"/>
              </a:ext>
            </a:extLst>
          </p:cNvPr>
          <p:cNvSpPr/>
          <p:nvPr userDrawn="1"/>
        </p:nvSpPr>
        <p:spPr>
          <a:xfrm>
            <a:off x="1101765" y="4083211"/>
            <a:ext cx="595891" cy="87631"/>
          </a:xfrm>
          <a:prstGeom prst="rect">
            <a:avLst/>
          </a:prstGeom>
          <a:solidFill>
            <a:srgbClr val="FCE3A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Tree>
    <p:extLst>
      <p:ext uri="{BB962C8B-B14F-4D97-AF65-F5344CB8AC3E}">
        <p14:creationId xmlns:p14="http://schemas.microsoft.com/office/powerpoint/2010/main" val="36353406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2007614"/>
            <a:ext cx="5080831" cy="879536"/>
          </a:xfrm>
        </p:spPr>
        <p:txBody>
          <a:bodyPr anchor="t">
            <a:noAutofit/>
          </a:bodyPr>
          <a:lstStyle>
            <a:lvl1pPr marL="0" indent="0" algn="l">
              <a:lnSpc>
                <a:spcPct val="100000"/>
              </a:lnSpc>
              <a:buNone/>
              <a:defRPr sz="2000" b="1" spc="0">
                <a:solidFill>
                  <a:srgbClr val="E1643B"/>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3067149"/>
            <a:ext cx="5080831" cy="428380"/>
          </a:xfrm>
        </p:spPr>
        <p:txBody>
          <a:bodyPr anchor="ctr">
            <a:noAutofit/>
          </a:bodyPr>
          <a:lstStyle>
            <a:lvl1pPr marL="0" indent="0" algn="l">
              <a:lnSpc>
                <a:spcPct val="100000"/>
              </a:lnSpc>
              <a:buNone/>
              <a:defRPr sz="1400" b="1" spc="0">
                <a:solidFill>
                  <a:srgbClr val="FCC200"/>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pic>
        <p:nvPicPr>
          <p:cNvPr id="21" name="Image 20">
            <a:extLst>
              <a:ext uri="{FF2B5EF4-FFF2-40B4-BE49-F238E27FC236}">
                <a16:creationId xmlns:a16="http://schemas.microsoft.com/office/drawing/2014/main" id="{217E4476-0DFA-2946-87C0-921B800942D6}"/>
              </a:ext>
            </a:extLst>
          </p:cNvPr>
          <p:cNvPicPr>
            <a:picLocks noChangeAspect="1"/>
          </p:cNvPicPr>
          <p:nvPr userDrawn="1"/>
        </p:nvPicPr>
        <p:blipFill>
          <a:blip r:embed="rId2"/>
          <a:stretch>
            <a:fillRect/>
          </a:stretch>
        </p:blipFill>
        <p:spPr>
          <a:xfrm>
            <a:off x="419100" y="200094"/>
            <a:ext cx="822412" cy="618845"/>
          </a:xfrm>
          <a:prstGeom prst="rect">
            <a:avLst/>
          </a:prstGeom>
        </p:spPr>
      </p:pic>
      <p:sp>
        <p:nvSpPr>
          <p:cNvPr id="19" name="Espace réservé du texte 4">
            <a:extLst>
              <a:ext uri="{FF2B5EF4-FFF2-40B4-BE49-F238E27FC236}">
                <a16:creationId xmlns:a16="http://schemas.microsoft.com/office/drawing/2014/main" id="{3DC02BD8-B97F-9749-B774-47C7BEC417A9}"/>
              </a:ext>
            </a:extLst>
          </p:cNvPr>
          <p:cNvSpPr>
            <a:spLocks noGrp="1"/>
          </p:cNvSpPr>
          <p:nvPr>
            <p:ph type="body" sz="quarter" idx="17" hasCustomPrompt="1"/>
          </p:nvPr>
        </p:nvSpPr>
        <p:spPr>
          <a:xfrm>
            <a:off x="6390953" y="3675529"/>
            <a:ext cx="5080001" cy="2351794"/>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2F6A8996-FB6C-B742-8603-82479678ED28}"/>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4F5117A8-B92D-A642-B8A8-B4D84589CEC4}"/>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7298065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3_Section">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B1617F1B-FCA2-C542-90B1-1EB23090A222}"/>
              </a:ext>
            </a:extLst>
          </p:cNvPr>
          <p:cNvSpPr>
            <a:spLocks noGrp="1"/>
          </p:cNvSpPr>
          <p:nvPr>
            <p:ph type="pic" sz="quarter" idx="18"/>
          </p:nvPr>
        </p:nvSpPr>
        <p:spPr>
          <a:xfrm>
            <a:off x="0" y="0"/>
            <a:ext cx="12192000" cy="6858000"/>
          </a:xfrm>
        </p:spPr>
        <p:txBody>
          <a:bodyPr/>
          <a:lstStyle/>
          <a:p>
            <a:r>
              <a:rPr lang="fr-FR"/>
              <a:t>Cliquez sur l'icône pour ajouter une image</a:t>
            </a:r>
          </a:p>
        </p:txBody>
      </p:sp>
    </p:spTree>
    <p:extLst>
      <p:ext uri="{BB962C8B-B14F-4D97-AF65-F5344CB8AC3E}">
        <p14:creationId xmlns:p14="http://schemas.microsoft.com/office/powerpoint/2010/main" val="41843621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Citation + paragraphe - vert">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E6917875-FFC0-F14C-9714-CB256B5AE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24" y="0"/>
            <a:ext cx="5958665" cy="6065363"/>
          </a:xfrm>
          <a:prstGeom prst="rect">
            <a:avLst/>
          </a:prstGeom>
        </p:spPr>
      </p:pic>
      <p:cxnSp>
        <p:nvCxnSpPr>
          <p:cNvPr id="12" name="Connecteur droit 11">
            <a:extLst>
              <a:ext uri="{FF2B5EF4-FFF2-40B4-BE49-F238E27FC236}">
                <a16:creationId xmlns:a16="http://schemas.microsoft.com/office/drawing/2014/main" id="{07C1D142-3B9A-BF40-882D-A8EAAC535B23}"/>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14">
            <a:extLst>
              <a:ext uri="{FF2B5EF4-FFF2-40B4-BE49-F238E27FC236}">
                <a16:creationId xmlns:a16="http://schemas.microsoft.com/office/drawing/2014/main" id="{0681959F-DBF1-A648-978B-B9047B515D32}"/>
              </a:ext>
            </a:extLst>
          </p:cNvPr>
          <p:cNvSpPr>
            <a:spLocks noGrp="1"/>
          </p:cNvSpPr>
          <p:nvPr>
            <p:ph type="body" sz="quarter" idx="13" hasCustomPrompt="1"/>
          </p:nvPr>
        </p:nvSpPr>
        <p:spPr>
          <a:xfrm>
            <a:off x="6390953" y="2007614"/>
            <a:ext cx="5080831" cy="879536"/>
          </a:xfrm>
        </p:spPr>
        <p:txBody>
          <a:bodyPr anchor="t">
            <a:noAutofit/>
          </a:bodyPr>
          <a:lstStyle>
            <a:lvl1pPr marL="0" indent="0" algn="l">
              <a:lnSpc>
                <a:spcPct val="100000"/>
              </a:lnSpc>
              <a:buNone/>
              <a:defRPr sz="2000" b="1" spc="0">
                <a:solidFill>
                  <a:srgbClr val="E1643B"/>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6" name="Espace réservé du texte 14">
            <a:extLst>
              <a:ext uri="{FF2B5EF4-FFF2-40B4-BE49-F238E27FC236}">
                <a16:creationId xmlns:a16="http://schemas.microsoft.com/office/drawing/2014/main" id="{DEAB8297-AFFC-7441-9DFE-9E78BEF00E34}"/>
              </a:ext>
            </a:extLst>
          </p:cNvPr>
          <p:cNvSpPr>
            <a:spLocks noGrp="1"/>
          </p:cNvSpPr>
          <p:nvPr>
            <p:ph type="body" sz="quarter" idx="14" hasCustomPrompt="1"/>
          </p:nvPr>
        </p:nvSpPr>
        <p:spPr>
          <a:xfrm>
            <a:off x="6390953" y="3067149"/>
            <a:ext cx="5080831" cy="428380"/>
          </a:xfrm>
        </p:spPr>
        <p:txBody>
          <a:bodyPr anchor="ctr">
            <a:noAutofit/>
          </a:bodyPr>
          <a:lstStyle>
            <a:lvl1pPr marL="0" indent="0" algn="l">
              <a:lnSpc>
                <a:spcPct val="100000"/>
              </a:lnSpc>
              <a:buNone/>
              <a:defRPr sz="1400" b="1" spc="0">
                <a:solidFill>
                  <a:srgbClr val="FCC200"/>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0" name="Espace réservé du texte 14">
            <a:extLst>
              <a:ext uri="{FF2B5EF4-FFF2-40B4-BE49-F238E27FC236}">
                <a16:creationId xmlns:a16="http://schemas.microsoft.com/office/drawing/2014/main" id="{CB6026EA-E19E-FD40-B88C-FDC28BA9AE08}"/>
              </a:ext>
            </a:extLst>
          </p:cNvPr>
          <p:cNvSpPr>
            <a:spLocks noGrp="1"/>
          </p:cNvSpPr>
          <p:nvPr>
            <p:ph type="body" sz="quarter" idx="23"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25" name="Espace réservé du texte 14">
            <a:extLst>
              <a:ext uri="{FF2B5EF4-FFF2-40B4-BE49-F238E27FC236}">
                <a16:creationId xmlns:a16="http://schemas.microsoft.com/office/drawing/2014/main" id="{051C3C0A-CC00-D44F-B9F7-8001FE7AF218}"/>
              </a:ext>
            </a:extLst>
          </p:cNvPr>
          <p:cNvSpPr>
            <a:spLocks noGrp="1"/>
          </p:cNvSpPr>
          <p:nvPr>
            <p:ph type="body" sz="quarter" idx="17" hasCustomPrompt="1"/>
          </p:nvPr>
        </p:nvSpPr>
        <p:spPr>
          <a:xfrm>
            <a:off x="762000" y="1574681"/>
            <a:ext cx="4318000" cy="1890712"/>
          </a:xfrm>
        </p:spPr>
        <p:txBody>
          <a:bodyPr anchor="ctr">
            <a:noAutofit/>
          </a:bodyPr>
          <a:lstStyle>
            <a:lvl1pPr marL="0" indent="0" algn="l">
              <a:lnSpc>
                <a:spcPct val="100000"/>
              </a:lnSpc>
              <a:spcBef>
                <a:spcPts val="0"/>
              </a:spcBef>
              <a:buNone/>
              <a:defRPr sz="2200" b="1" i="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pic>
        <p:nvPicPr>
          <p:cNvPr id="17" name="Image 16">
            <a:extLst>
              <a:ext uri="{FF2B5EF4-FFF2-40B4-BE49-F238E27FC236}">
                <a16:creationId xmlns:a16="http://schemas.microsoft.com/office/drawing/2014/main" id="{C52E1F24-C4FB-D044-B3B3-4CFF070E53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9100" y="201402"/>
            <a:ext cx="821571" cy="616724"/>
          </a:xfrm>
          <a:prstGeom prst="rect">
            <a:avLst/>
          </a:prstGeom>
        </p:spPr>
      </p:pic>
      <p:sp>
        <p:nvSpPr>
          <p:cNvPr id="14" name="Espace réservé du texte 14">
            <a:extLst>
              <a:ext uri="{FF2B5EF4-FFF2-40B4-BE49-F238E27FC236}">
                <a16:creationId xmlns:a16="http://schemas.microsoft.com/office/drawing/2014/main" id="{31B15D96-059D-064C-813B-B0E2D58D1912}"/>
              </a:ext>
            </a:extLst>
          </p:cNvPr>
          <p:cNvSpPr>
            <a:spLocks noGrp="1"/>
          </p:cNvSpPr>
          <p:nvPr>
            <p:ph type="body" sz="quarter" idx="24" hasCustomPrompt="1"/>
          </p:nvPr>
        </p:nvSpPr>
        <p:spPr>
          <a:xfrm>
            <a:off x="762000" y="3612203"/>
            <a:ext cx="4318000" cy="303814"/>
          </a:xfrm>
        </p:spPr>
        <p:txBody>
          <a:bodyPr anchor="ctr">
            <a:noAutofit/>
          </a:bodyPr>
          <a:lstStyle>
            <a:lvl1pPr marL="171450" indent="-171450" algn="r">
              <a:lnSpc>
                <a:spcPct val="100000"/>
              </a:lnSpc>
              <a:spcBef>
                <a:spcPts val="0"/>
              </a:spcBef>
              <a:buClr>
                <a:srgbClr val="FCE3AF"/>
              </a:buClr>
              <a:buFont typeface="Système normal"/>
              <a:buChar char="—"/>
              <a:defRPr sz="1100" b="0" i="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5" name="ZoneTexte 14">
            <a:extLst>
              <a:ext uri="{FF2B5EF4-FFF2-40B4-BE49-F238E27FC236}">
                <a16:creationId xmlns:a16="http://schemas.microsoft.com/office/drawing/2014/main" id="{02CFA399-0DA4-1948-BD57-A61C9105775E}"/>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8" name="Espace réservé du texte 2">
            <a:extLst>
              <a:ext uri="{FF2B5EF4-FFF2-40B4-BE49-F238E27FC236}">
                <a16:creationId xmlns:a16="http://schemas.microsoft.com/office/drawing/2014/main" id="{A2C36819-7F90-FA41-97A0-5EF06F809AAD}"/>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3835015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Section">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C84BDFD-8860-FA4C-9B87-A12D7D904511}"/>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Graphique 2">
            <a:extLst>
              <a:ext uri="{FF2B5EF4-FFF2-40B4-BE49-F238E27FC236}">
                <a16:creationId xmlns:a16="http://schemas.microsoft.com/office/drawing/2014/main" id="{1D5EEA9F-C44F-DD40-94C4-60A039877C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41482" y="1274482"/>
            <a:ext cx="4309035" cy="4309035"/>
          </a:xfrm>
          <a:prstGeom prst="rect">
            <a:avLst/>
          </a:prstGeom>
        </p:spPr>
      </p:pic>
      <p:sp>
        <p:nvSpPr>
          <p:cNvPr id="12" name="Espace réservé du texte 14">
            <a:extLst>
              <a:ext uri="{FF2B5EF4-FFF2-40B4-BE49-F238E27FC236}">
                <a16:creationId xmlns:a16="http://schemas.microsoft.com/office/drawing/2014/main" id="{9C9D5597-7E2D-9244-B798-542992009D07}"/>
              </a:ext>
            </a:extLst>
          </p:cNvPr>
          <p:cNvSpPr>
            <a:spLocks noGrp="1"/>
          </p:cNvSpPr>
          <p:nvPr>
            <p:ph type="body" sz="quarter" idx="14" hasCustomPrompt="1"/>
          </p:nvPr>
        </p:nvSpPr>
        <p:spPr>
          <a:xfrm>
            <a:off x="4158130" y="1274482"/>
            <a:ext cx="3836893" cy="4309035"/>
          </a:xfrm>
        </p:spPr>
        <p:txBody>
          <a:bodyPr anchor="ctr">
            <a:noAutofit/>
          </a:bodyPr>
          <a:lstStyle>
            <a:lvl1pPr marL="0" indent="0" algn="ctr">
              <a:lnSpc>
                <a:spcPct val="100000"/>
              </a:lnSpc>
              <a:spcBef>
                <a:spcPts val="0"/>
              </a:spcBef>
              <a:buNone/>
              <a:defRPr sz="6500" b="1" spc="0">
                <a:solidFill>
                  <a:schemeClr val="accent3"/>
                </a:solidFill>
                <a:latin typeface="Corbel" panose="020B0503020204020204" pitchFamily="34" charset="0"/>
                <a:cs typeface="Arial" panose="020B0604020202020204" pitchFamily="34" charset="0"/>
              </a:defRPr>
            </a:lvl1pPr>
            <a:lvl5pPr marL="1828800" indent="0">
              <a:buNone/>
              <a:defRPr/>
            </a:lvl5pPr>
          </a:lstStyle>
          <a:p>
            <a:pPr lvl="0"/>
            <a:r>
              <a:rPr lang="fr-FR"/>
              <a:t>Titre</a:t>
            </a:r>
          </a:p>
        </p:txBody>
      </p:sp>
    </p:spTree>
    <p:extLst>
      <p:ext uri="{BB962C8B-B14F-4D97-AF65-F5344CB8AC3E}">
        <p14:creationId xmlns:p14="http://schemas.microsoft.com/office/powerpoint/2010/main" val="7730220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résentation EEQ">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9C3532C-8AB3-D142-A874-A069076FE5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8" name="Connecteur droit 7">
            <a:extLst>
              <a:ext uri="{FF2B5EF4-FFF2-40B4-BE49-F238E27FC236}">
                <a16:creationId xmlns:a16="http://schemas.microsoft.com/office/drawing/2014/main" id="{C95EF7D6-1351-C449-9B53-76DD903DE89C}"/>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Espace réservé du texte 14">
            <a:extLst>
              <a:ext uri="{FF2B5EF4-FFF2-40B4-BE49-F238E27FC236}">
                <a16:creationId xmlns:a16="http://schemas.microsoft.com/office/drawing/2014/main" id="{3B211B1F-72C1-424C-97E5-90349EE8CD41}"/>
              </a:ext>
            </a:extLst>
          </p:cNvPr>
          <p:cNvSpPr>
            <a:spLocks noGrp="1"/>
          </p:cNvSpPr>
          <p:nvPr>
            <p:ph type="body" sz="quarter" idx="13" hasCustomPrompt="1"/>
          </p:nvPr>
        </p:nvSpPr>
        <p:spPr>
          <a:xfrm>
            <a:off x="1320199" y="1504705"/>
            <a:ext cx="8486775" cy="604660"/>
          </a:xfrm>
        </p:spPr>
        <p:txBody>
          <a:bodyPr>
            <a:noAutofit/>
          </a:bodyPr>
          <a:lstStyle>
            <a:lvl1pPr marL="0" indent="0" algn="l">
              <a:lnSpc>
                <a:spcPct val="100000"/>
              </a:lnSpc>
              <a:spcBef>
                <a:spcPts val="0"/>
              </a:spcBef>
              <a:buNone/>
              <a:defRPr sz="4400" b="1" spc="0">
                <a:solidFill>
                  <a:srgbClr val="23653D"/>
                </a:solidFill>
                <a:latin typeface="Corbel" panose="020B0503020204020204" pitchFamily="34" charset="0"/>
              </a:defRPr>
            </a:lvl1pPr>
            <a:lvl5pPr marL="1828800" indent="0">
              <a:buNone/>
              <a:defRPr/>
            </a:lvl5pPr>
          </a:lstStyle>
          <a:p>
            <a:pPr lvl="0"/>
            <a:r>
              <a:rPr lang="fr-FR"/>
              <a:t>Titre ici</a:t>
            </a:r>
          </a:p>
        </p:txBody>
      </p:sp>
      <p:sp>
        <p:nvSpPr>
          <p:cNvPr id="13" name="Espace réservé du texte 4">
            <a:extLst>
              <a:ext uri="{FF2B5EF4-FFF2-40B4-BE49-F238E27FC236}">
                <a16:creationId xmlns:a16="http://schemas.microsoft.com/office/drawing/2014/main" id="{08C2598A-CBD8-5E40-A3AF-9C3507CFC131}"/>
              </a:ext>
            </a:extLst>
          </p:cNvPr>
          <p:cNvSpPr>
            <a:spLocks noGrp="1"/>
          </p:cNvSpPr>
          <p:nvPr>
            <p:ph type="body" sz="quarter" idx="17" hasCustomPrompt="1"/>
          </p:nvPr>
        </p:nvSpPr>
        <p:spPr>
          <a:xfrm>
            <a:off x="1320716" y="3055786"/>
            <a:ext cx="9477913" cy="2359025"/>
          </a:xfrm>
        </p:spPr>
        <p:txBody>
          <a:bodyPr>
            <a:normAutofit/>
          </a:bodyPr>
          <a:lstStyle>
            <a:lvl1pPr marL="0" indent="0">
              <a:spcBef>
                <a:spcPts val="0"/>
              </a:spcBef>
              <a:buClr>
                <a:schemeClr val="tx1"/>
              </a:buClr>
              <a:buSzPct val="50000"/>
              <a:buFont typeface=".Apple Color Emoji UI"/>
              <a:buNone/>
              <a:defRPr sz="1700">
                <a:solidFill>
                  <a:srgbClr val="575756"/>
                </a:solidFill>
                <a:latin typeface="Arial" panose="020B0604020202020204" pitchFamily="34" charset="0"/>
                <a:cs typeface="Arial" panose="020B0604020202020204" pitchFamily="34" charset="0"/>
              </a:defRPr>
            </a:lvl1pPr>
            <a:lvl2pPr marL="457200" indent="0">
              <a:buClr>
                <a:schemeClr val="tx1"/>
              </a:buClr>
              <a:buSzPct val="50000"/>
              <a:buFont typeface=".Apple Color Emoji UI"/>
              <a:buNone/>
              <a:defRPr sz="1300">
                <a:latin typeface="Corbel" panose="020B0503020204020204" pitchFamily="34" charset="0"/>
              </a:defRPr>
            </a:lvl2pPr>
            <a:lvl3pPr marL="914400" indent="0">
              <a:buClr>
                <a:schemeClr val="tx1"/>
              </a:buClr>
              <a:buSzPct val="50000"/>
              <a:buFont typeface=".Apple Color Emoji UI"/>
              <a:buNone/>
              <a:defRPr sz="1300">
                <a:latin typeface="+mn-lt"/>
                <a:cs typeface="Arial" panose="020B0604020202020204" pitchFamily="34" charset="0"/>
              </a:defRPr>
            </a:lvl3pPr>
            <a:lvl4pPr marL="1371600" indent="0">
              <a:buClr>
                <a:schemeClr val="tx1"/>
              </a:buClr>
              <a:buSzPct val="50000"/>
              <a:buFont typeface=".Apple Color Emoji UI"/>
              <a:buNone/>
              <a:defRPr sz="1300"/>
            </a:lvl4pPr>
          </a:lstStyle>
          <a:p>
            <a:pPr lvl="0"/>
            <a:r>
              <a:rPr lang="fr-FR"/>
              <a:t>Description ici</a:t>
            </a:r>
          </a:p>
        </p:txBody>
      </p:sp>
      <p:sp>
        <p:nvSpPr>
          <p:cNvPr id="9" name="Rectangle 8">
            <a:extLst>
              <a:ext uri="{FF2B5EF4-FFF2-40B4-BE49-F238E27FC236}">
                <a16:creationId xmlns:a16="http://schemas.microsoft.com/office/drawing/2014/main" id="{160E2BA4-CE19-CF48-85E1-8541B29C97E6}"/>
              </a:ext>
            </a:extLst>
          </p:cNvPr>
          <p:cNvSpPr/>
          <p:nvPr userDrawn="1"/>
        </p:nvSpPr>
        <p:spPr>
          <a:xfrm>
            <a:off x="1364782" y="2538215"/>
            <a:ext cx="595891" cy="87631"/>
          </a:xfrm>
          <a:prstGeom prst="rect">
            <a:avLst/>
          </a:prstGeom>
          <a:solidFill>
            <a:srgbClr val="23653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D1FF16EA-BF53-1546-ACCF-04453E2F3D48}"/>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5" name="Espace réservé du texte 2">
            <a:extLst>
              <a:ext uri="{FF2B5EF4-FFF2-40B4-BE49-F238E27FC236}">
                <a16:creationId xmlns:a16="http://schemas.microsoft.com/office/drawing/2014/main" id="{BE360B15-07E0-E845-9FB0-542E3F6B1C3E}"/>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9607625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Présentation EEQ">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9C3532C-8AB3-D142-A874-A069076FE5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8" name="Connecteur droit 7">
            <a:extLst>
              <a:ext uri="{FF2B5EF4-FFF2-40B4-BE49-F238E27FC236}">
                <a16:creationId xmlns:a16="http://schemas.microsoft.com/office/drawing/2014/main" id="{C95EF7D6-1351-C449-9B53-76DD903DE89C}"/>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6F16D2AD-A684-9B4D-8323-E11F6C1EA376}"/>
              </a:ext>
            </a:extLst>
          </p:cNvPr>
          <p:cNvSpPr>
            <a:spLocks noGrp="1"/>
          </p:cNvSpPr>
          <p:nvPr>
            <p:ph type="body" sz="quarter" idx="16" hasCustomPrompt="1"/>
          </p:nvPr>
        </p:nvSpPr>
        <p:spPr>
          <a:xfrm>
            <a:off x="6692070"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Éléments libres</a:t>
            </a:r>
          </a:p>
        </p:txBody>
      </p:sp>
    </p:spTree>
    <p:extLst>
      <p:ext uri="{BB962C8B-B14F-4D97-AF65-F5344CB8AC3E}">
        <p14:creationId xmlns:p14="http://schemas.microsoft.com/office/powerpoint/2010/main" val="3850396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Présentation EEQ">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9C3532C-8AB3-D142-A874-A069076FE5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8" name="Connecteur droit 7">
            <a:extLst>
              <a:ext uri="{FF2B5EF4-FFF2-40B4-BE49-F238E27FC236}">
                <a16:creationId xmlns:a16="http://schemas.microsoft.com/office/drawing/2014/main" id="{C95EF7D6-1351-C449-9B53-76DD903DE89C}"/>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70814DA-6C1D-8E48-8E1E-765845CA4149}"/>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0" name="Espace réservé du texte 2">
            <a:extLst>
              <a:ext uri="{FF2B5EF4-FFF2-40B4-BE49-F238E27FC236}">
                <a16:creationId xmlns:a16="http://schemas.microsoft.com/office/drawing/2014/main" id="{2E7D1D11-ADCB-DE4B-92D3-5E483E7A680E}"/>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41634978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Présentation EEQ">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C19A59-522A-8C4B-B2F8-99FBA0B962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7" name="Connecteur droit 6">
            <a:extLst>
              <a:ext uri="{FF2B5EF4-FFF2-40B4-BE49-F238E27FC236}">
                <a16:creationId xmlns:a16="http://schemas.microsoft.com/office/drawing/2014/main" id="{5DE82D2A-5E1A-0741-94F9-C30AD7EDA927}"/>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Shape 725">
            <a:extLst>
              <a:ext uri="{FF2B5EF4-FFF2-40B4-BE49-F238E27FC236}">
                <a16:creationId xmlns:a16="http://schemas.microsoft.com/office/drawing/2014/main" id="{1EAB5FF7-E111-044F-B681-4DD1A0A78747}"/>
              </a:ext>
            </a:extLst>
          </p:cNvPr>
          <p:cNvSpPr>
            <a:spLocks noGrp="1"/>
          </p:cNvSpPr>
          <p:nvPr>
            <p:ph type="pic" sz="quarter" idx="13" hasCustomPrompt="1"/>
          </p:nvPr>
        </p:nvSpPr>
        <p:spPr>
          <a:xfrm>
            <a:off x="911470"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0" name="Shape 725">
            <a:extLst>
              <a:ext uri="{FF2B5EF4-FFF2-40B4-BE49-F238E27FC236}">
                <a16:creationId xmlns:a16="http://schemas.microsoft.com/office/drawing/2014/main" id="{6C48BA79-E6EE-A649-8CDE-7E76E09E98F2}"/>
              </a:ext>
            </a:extLst>
          </p:cNvPr>
          <p:cNvSpPr>
            <a:spLocks noGrp="1"/>
          </p:cNvSpPr>
          <p:nvPr>
            <p:ph type="pic" sz="quarter" idx="17" hasCustomPrompt="1"/>
          </p:nvPr>
        </p:nvSpPr>
        <p:spPr>
          <a:xfrm>
            <a:off x="3068516"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2" name="Shape 725">
            <a:extLst>
              <a:ext uri="{FF2B5EF4-FFF2-40B4-BE49-F238E27FC236}">
                <a16:creationId xmlns:a16="http://schemas.microsoft.com/office/drawing/2014/main" id="{3F3B5716-4D65-C844-88C7-FEDCA15A7EC4}"/>
              </a:ext>
            </a:extLst>
          </p:cNvPr>
          <p:cNvSpPr>
            <a:spLocks noGrp="1"/>
          </p:cNvSpPr>
          <p:nvPr>
            <p:ph type="pic" sz="quarter" idx="18" hasCustomPrompt="1"/>
          </p:nvPr>
        </p:nvSpPr>
        <p:spPr>
          <a:xfrm>
            <a:off x="5225563"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3" name="Shape 725">
            <a:extLst>
              <a:ext uri="{FF2B5EF4-FFF2-40B4-BE49-F238E27FC236}">
                <a16:creationId xmlns:a16="http://schemas.microsoft.com/office/drawing/2014/main" id="{78D89A02-85A8-184C-A9B7-0CC28817BE88}"/>
              </a:ext>
            </a:extLst>
          </p:cNvPr>
          <p:cNvSpPr>
            <a:spLocks noGrp="1"/>
          </p:cNvSpPr>
          <p:nvPr>
            <p:ph type="pic" sz="quarter" idx="19" hasCustomPrompt="1"/>
          </p:nvPr>
        </p:nvSpPr>
        <p:spPr>
          <a:xfrm>
            <a:off x="7382610"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4" name="Shape 725">
            <a:extLst>
              <a:ext uri="{FF2B5EF4-FFF2-40B4-BE49-F238E27FC236}">
                <a16:creationId xmlns:a16="http://schemas.microsoft.com/office/drawing/2014/main" id="{B4F2940F-993C-434F-A689-45DDA5768128}"/>
              </a:ext>
            </a:extLst>
          </p:cNvPr>
          <p:cNvSpPr>
            <a:spLocks noGrp="1"/>
          </p:cNvSpPr>
          <p:nvPr>
            <p:ph type="pic" sz="quarter" idx="20" hasCustomPrompt="1"/>
          </p:nvPr>
        </p:nvSpPr>
        <p:spPr>
          <a:xfrm>
            <a:off x="9539656"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5" name="Shape 725">
            <a:extLst>
              <a:ext uri="{FF2B5EF4-FFF2-40B4-BE49-F238E27FC236}">
                <a16:creationId xmlns:a16="http://schemas.microsoft.com/office/drawing/2014/main" id="{33A826EC-2DE5-854D-A4CF-1B075BEFBCAF}"/>
              </a:ext>
            </a:extLst>
          </p:cNvPr>
          <p:cNvSpPr>
            <a:spLocks noGrp="1"/>
          </p:cNvSpPr>
          <p:nvPr>
            <p:ph type="pic" sz="quarter" idx="21" hasCustomPrompt="1"/>
          </p:nvPr>
        </p:nvSpPr>
        <p:spPr>
          <a:xfrm>
            <a:off x="911470"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6" name="Shape 725">
            <a:extLst>
              <a:ext uri="{FF2B5EF4-FFF2-40B4-BE49-F238E27FC236}">
                <a16:creationId xmlns:a16="http://schemas.microsoft.com/office/drawing/2014/main" id="{D8BED7CA-A0D2-3840-979A-B3639A9269EB}"/>
              </a:ext>
            </a:extLst>
          </p:cNvPr>
          <p:cNvSpPr>
            <a:spLocks noGrp="1"/>
          </p:cNvSpPr>
          <p:nvPr>
            <p:ph type="pic" sz="quarter" idx="22" hasCustomPrompt="1"/>
          </p:nvPr>
        </p:nvSpPr>
        <p:spPr>
          <a:xfrm>
            <a:off x="3068516"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7" name="Shape 725">
            <a:extLst>
              <a:ext uri="{FF2B5EF4-FFF2-40B4-BE49-F238E27FC236}">
                <a16:creationId xmlns:a16="http://schemas.microsoft.com/office/drawing/2014/main" id="{262F0A80-A8A9-EE49-BD91-0A5890E986F5}"/>
              </a:ext>
            </a:extLst>
          </p:cNvPr>
          <p:cNvSpPr>
            <a:spLocks noGrp="1"/>
          </p:cNvSpPr>
          <p:nvPr>
            <p:ph type="pic" sz="quarter" idx="23" hasCustomPrompt="1"/>
          </p:nvPr>
        </p:nvSpPr>
        <p:spPr>
          <a:xfrm>
            <a:off x="5225563"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8" name="Shape 725">
            <a:extLst>
              <a:ext uri="{FF2B5EF4-FFF2-40B4-BE49-F238E27FC236}">
                <a16:creationId xmlns:a16="http://schemas.microsoft.com/office/drawing/2014/main" id="{47840FA3-C4DA-D34A-9732-3F4298A0E185}"/>
              </a:ext>
            </a:extLst>
          </p:cNvPr>
          <p:cNvSpPr>
            <a:spLocks noGrp="1"/>
          </p:cNvSpPr>
          <p:nvPr>
            <p:ph type="pic" sz="quarter" idx="24" hasCustomPrompt="1"/>
          </p:nvPr>
        </p:nvSpPr>
        <p:spPr>
          <a:xfrm>
            <a:off x="7382610"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9" name="Shape 725">
            <a:extLst>
              <a:ext uri="{FF2B5EF4-FFF2-40B4-BE49-F238E27FC236}">
                <a16:creationId xmlns:a16="http://schemas.microsoft.com/office/drawing/2014/main" id="{2809D72C-E775-3142-8D76-1868BE20A65E}"/>
              </a:ext>
            </a:extLst>
          </p:cNvPr>
          <p:cNvSpPr>
            <a:spLocks noGrp="1"/>
          </p:cNvSpPr>
          <p:nvPr>
            <p:ph type="pic" sz="quarter" idx="25" hasCustomPrompt="1"/>
          </p:nvPr>
        </p:nvSpPr>
        <p:spPr>
          <a:xfrm>
            <a:off x="9539656"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20" name="Espace réservé du texte 14">
            <a:extLst>
              <a:ext uri="{FF2B5EF4-FFF2-40B4-BE49-F238E27FC236}">
                <a16:creationId xmlns:a16="http://schemas.microsoft.com/office/drawing/2014/main" id="{35A6D060-EF92-5747-9FC0-695105C0539A}"/>
              </a:ext>
            </a:extLst>
          </p:cNvPr>
          <p:cNvSpPr>
            <a:spLocks noGrp="1"/>
          </p:cNvSpPr>
          <p:nvPr>
            <p:ph type="body" sz="quarter" idx="14" hasCustomPrompt="1"/>
          </p:nvPr>
        </p:nvSpPr>
        <p:spPr>
          <a:xfrm>
            <a:off x="911470"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1" name="Espace réservé du texte 14">
            <a:extLst>
              <a:ext uri="{FF2B5EF4-FFF2-40B4-BE49-F238E27FC236}">
                <a16:creationId xmlns:a16="http://schemas.microsoft.com/office/drawing/2014/main" id="{A7A695F5-6B12-C54A-B8D6-493EAEF40BAF}"/>
              </a:ext>
            </a:extLst>
          </p:cNvPr>
          <p:cNvSpPr>
            <a:spLocks noGrp="1"/>
          </p:cNvSpPr>
          <p:nvPr>
            <p:ph type="body" sz="quarter" idx="15" hasCustomPrompt="1"/>
          </p:nvPr>
        </p:nvSpPr>
        <p:spPr>
          <a:xfrm>
            <a:off x="911470"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22" name="Espace réservé du texte 14">
            <a:extLst>
              <a:ext uri="{FF2B5EF4-FFF2-40B4-BE49-F238E27FC236}">
                <a16:creationId xmlns:a16="http://schemas.microsoft.com/office/drawing/2014/main" id="{BDD87ABF-BE35-C347-9248-41B5A4779FC0}"/>
              </a:ext>
            </a:extLst>
          </p:cNvPr>
          <p:cNvSpPr>
            <a:spLocks noGrp="1"/>
          </p:cNvSpPr>
          <p:nvPr>
            <p:ph type="body" sz="quarter" idx="26" hasCustomPrompt="1"/>
          </p:nvPr>
        </p:nvSpPr>
        <p:spPr>
          <a:xfrm>
            <a:off x="3068516"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3" name="Espace réservé du texte 14">
            <a:extLst>
              <a:ext uri="{FF2B5EF4-FFF2-40B4-BE49-F238E27FC236}">
                <a16:creationId xmlns:a16="http://schemas.microsoft.com/office/drawing/2014/main" id="{5BEBF44D-1095-854B-A1A5-45B26EA1C67D}"/>
              </a:ext>
            </a:extLst>
          </p:cNvPr>
          <p:cNvSpPr>
            <a:spLocks noGrp="1"/>
          </p:cNvSpPr>
          <p:nvPr>
            <p:ph type="body" sz="quarter" idx="27" hasCustomPrompt="1"/>
          </p:nvPr>
        </p:nvSpPr>
        <p:spPr>
          <a:xfrm>
            <a:off x="3068516"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24" name="Espace réservé du texte 14">
            <a:extLst>
              <a:ext uri="{FF2B5EF4-FFF2-40B4-BE49-F238E27FC236}">
                <a16:creationId xmlns:a16="http://schemas.microsoft.com/office/drawing/2014/main" id="{8D6113C1-EF32-BE48-A283-0755BC3AB558}"/>
              </a:ext>
            </a:extLst>
          </p:cNvPr>
          <p:cNvSpPr>
            <a:spLocks noGrp="1"/>
          </p:cNvSpPr>
          <p:nvPr>
            <p:ph type="body" sz="quarter" idx="28" hasCustomPrompt="1"/>
          </p:nvPr>
        </p:nvSpPr>
        <p:spPr>
          <a:xfrm>
            <a:off x="5225562"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5" name="Espace réservé du texte 14">
            <a:extLst>
              <a:ext uri="{FF2B5EF4-FFF2-40B4-BE49-F238E27FC236}">
                <a16:creationId xmlns:a16="http://schemas.microsoft.com/office/drawing/2014/main" id="{9840593E-6C3C-0F42-B6AE-FBD40184F0A3}"/>
              </a:ext>
            </a:extLst>
          </p:cNvPr>
          <p:cNvSpPr>
            <a:spLocks noGrp="1"/>
          </p:cNvSpPr>
          <p:nvPr>
            <p:ph type="body" sz="quarter" idx="29" hasCustomPrompt="1"/>
          </p:nvPr>
        </p:nvSpPr>
        <p:spPr>
          <a:xfrm>
            <a:off x="5225562"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26" name="Espace réservé du texte 14">
            <a:extLst>
              <a:ext uri="{FF2B5EF4-FFF2-40B4-BE49-F238E27FC236}">
                <a16:creationId xmlns:a16="http://schemas.microsoft.com/office/drawing/2014/main" id="{C2594BE9-DCAB-6A4E-9C85-D9F2C73F3328}"/>
              </a:ext>
            </a:extLst>
          </p:cNvPr>
          <p:cNvSpPr>
            <a:spLocks noGrp="1"/>
          </p:cNvSpPr>
          <p:nvPr>
            <p:ph type="body" sz="quarter" idx="30" hasCustomPrompt="1"/>
          </p:nvPr>
        </p:nvSpPr>
        <p:spPr>
          <a:xfrm>
            <a:off x="7382611"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7" name="Espace réservé du texte 14">
            <a:extLst>
              <a:ext uri="{FF2B5EF4-FFF2-40B4-BE49-F238E27FC236}">
                <a16:creationId xmlns:a16="http://schemas.microsoft.com/office/drawing/2014/main" id="{E3650D04-DAAC-5843-9706-2134D8801831}"/>
              </a:ext>
            </a:extLst>
          </p:cNvPr>
          <p:cNvSpPr>
            <a:spLocks noGrp="1"/>
          </p:cNvSpPr>
          <p:nvPr>
            <p:ph type="body" sz="quarter" idx="31" hasCustomPrompt="1"/>
          </p:nvPr>
        </p:nvSpPr>
        <p:spPr>
          <a:xfrm>
            <a:off x="7382611"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28" name="Espace réservé du texte 14">
            <a:extLst>
              <a:ext uri="{FF2B5EF4-FFF2-40B4-BE49-F238E27FC236}">
                <a16:creationId xmlns:a16="http://schemas.microsoft.com/office/drawing/2014/main" id="{7BC9713D-F2D5-C342-8DB4-2A53B28B2396}"/>
              </a:ext>
            </a:extLst>
          </p:cNvPr>
          <p:cNvSpPr>
            <a:spLocks noGrp="1"/>
          </p:cNvSpPr>
          <p:nvPr>
            <p:ph type="body" sz="quarter" idx="32" hasCustomPrompt="1"/>
          </p:nvPr>
        </p:nvSpPr>
        <p:spPr>
          <a:xfrm>
            <a:off x="9539657"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9" name="Espace réservé du texte 14">
            <a:extLst>
              <a:ext uri="{FF2B5EF4-FFF2-40B4-BE49-F238E27FC236}">
                <a16:creationId xmlns:a16="http://schemas.microsoft.com/office/drawing/2014/main" id="{E68DDE0C-1F74-ED4F-B87B-CA037474434D}"/>
              </a:ext>
            </a:extLst>
          </p:cNvPr>
          <p:cNvSpPr>
            <a:spLocks noGrp="1"/>
          </p:cNvSpPr>
          <p:nvPr>
            <p:ph type="body" sz="quarter" idx="33" hasCustomPrompt="1"/>
          </p:nvPr>
        </p:nvSpPr>
        <p:spPr>
          <a:xfrm>
            <a:off x="9539657"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0" name="Espace réservé du texte 14">
            <a:extLst>
              <a:ext uri="{FF2B5EF4-FFF2-40B4-BE49-F238E27FC236}">
                <a16:creationId xmlns:a16="http://schemas.microsoft.com/office/drawing/2014/main" id="{FA81D0CA-5634-5C40-A87D-51FCA0791B77}"/>
              </a:ext>
            </a:extLst>
          </p:cNvPr>
          <p:cNvSpPr>
            <a:spLocks noGrp="1"/>
          </p:cNvSpPr>
          <p:nvPr>
            <p:ph type="body" sz="quarter" idx="34" hasCustomPrompt="1"/>
          </p:nvPr>
        </p:nvSpPr>
        <p:spPr>
          <a:xfrm>
            <a:off x="911470"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1" name="Espace réservé du texte 14">
            <a:extLst>
              <a:ext uri="{FF2B5EF4-FFF2-40B4-BE49-F238E27FC236}">
                <a16:creationId xmlns:a16="http://schemas.microsoft.com/office/drawing/2014/main" id="{173D0003-FBE0-A645-9CC2-003BDCFD7321}"/>
              </a:ext>
            </a:extLst>
          </p:cNvPr>
          <p:cNvSpPr>
            <a:spLocks noGrp="1"/>
          </p:cNvSpPr>
          <p:nvPr>
            <p:ph type="body" sz="quarter" idx="35" hasCustomPrompt="1"/>
          </p:nvPr>
        </p:nvSpPr>
        <p:spPr>
          <a:xfrm>
            <a:off x="911470"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2" name="Espace réservé du texte 14">
            <a:extLst>
              <a:ext uri="{FF2B5EF4-FFF2-40B4-BE49-F238E27FC236}">
                <a16:creationId xmlns:a16="http://schemas.microsoft.com/office/drawing/2014/main" id="{8C20F82A-25AB-D846-BD39-EAF627DBA113}"/>
              </a:ext>
            </a:extLst>
          </p:cNvPr>
          <p:cNvSpPr>
            <a:spLocks noGrp="1"/>
          </p:cNvSpPr>
          <p:nvPr>
            <p:ph type="body" sz="quarter" idx="36" hasCustomPrompt="1"/>
          </p:nvPr>
        </p:nvSpPr>
        <p:spPr>
          <a:xfrm>
            <a:off x="3068516"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3" name="Espace réservé du texte 14">
            <a:extLst>
              <a:ext uri="{FF2B5EF4-FFF2-40B4-BE49-F238E27FC236}">
                <a16:creationId xmlns:a16="http://schemas.microsoft.com/office/drawing/2014/main" id="{BA31A012-42E0-8F42-8EB2-3B75C0E4E3E6}"/>
              </a:ext>
            </a:extLst>
          </p:cNvPr>
          <p:cNvSpPr>
            <a:spLocks noGrp="1"/>
          </p:cNvSpPr>
          <p:nvPr>
            <p:ph type="body" sz="quarter" idx="37" hasCustomPrompt="1"/>
          </p:nvPr>
        </p:nvSpPr>
        <p:spPr>
          <a:xfrm>
            <a:off x="3068516"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4" name="Espace réservé du texte 14">
            <a:extLst>
              <a:ext uri="{FF2B5EF4-FFF2-40B4-BE49-F238E27FC236}">
                <a16:creationId xmlns:a16="http://schemas.microsoft.com/office/drawing/2014/main" id="{A4C7C511-9C19-DA43-9930-341EE61E9BFE}"/>
              </a:ext>
            </a:extLst>
          </p:cNvPr>
          <p:cNvSpPr>
            <a:spLocks noGrp="1"/>
          </p:cNvSpPr>
          <p:nvPr>
            <p:ph type="body" sz="quarter" idx="38" hasCustomPrompt="1"/>
          </p:nvPr>
        </p:nvSpPr>
        <p:spPr>
          <a:xfrm>
            <a:off x="5225562"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5" name="Espace réservé du texte 14">
            <a:extLst>
              <a:ext uri="{FF2B5EF4-FFF2-40B4-BE49-F238E27FC236}">
                <a16:creationId xmlns:a16="http://schemas.microsoft.com/office/drawing/2014/main" id="{224AF2F5-A658-2549-8C12-4D878728A4D1}"/>
              </a:ext>
            </a:extLst>
          </p:cNvPr>
          <p:cNvSpPr>
            <a:spLocks noGrp="1"/>
          </p:cNvSpPr>
          <p:nvPr>
            <p:ph type="body" sz="quarter" idx="39" hasCustomPrompt="1"/>
          </p:nvPr>
        </p:nvSpPr>
        <p:spPr>
          <a:xfrm>
            <a:off x="5225562"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6" name="Espace réservé du texte 14">
            <a:extLst>
              <a:ext uri="{FF2B5EF4-FFF2-40B4-BE49-F238E27FC236}">
                <a16:creationId xmlns:a16="http://schemas.microsoft.com/office/drawing/2014/main" id="{3A49F26C-9610-8149-8E27-783303E15EB0}"/>
              </a:ext>
            </a:extLst>
          </p:cNvPr>
          <p:cNvSpPr>
            <a:spLocks noGrp="1"/>
          </p:cNvSpPr>
          <p:nvPr>
            <p:ph type="body" sz="quarter" idx="40" hasCustomPrompt="1"/>
          </p:nvPr>
        </p:nvSpPr>
        <p:spPr>
          <a:xfrm>
            <a:off x="7382611"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7" name="Espace réservé du texte 14">
            <a:extLst>
              <a:ext uri="{FF2B5EF4-FFF2-40B4-BE49-F238E27FC236}">
                <a16:creationId xmlns:a16="http://schemas.microsoft.com/office/drawing/2014/main" id="{52B8A687-2170-B94D-82A0-9C3C2EA2A830}"/>
              </a:ext>
            </a:extLst>
          </p:cNvPr>
          <p:cNvSpPr>
            <a:spLocks noGrp="1"/>
          </p:cNvSpPr>
          <p:nvPr>
            <p:ph type="body" sz="quarter" idx="41" hasCustomPrompt="1"/>
          </p:nvPr>
        </p:nvSpPr>
        <p:spPr>
          <a:xfrm>
            <a:off x="7382611"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8" name="Espace réservé du texte 14">
            <a:extLst>
              <a:ext uri="{FF2B5EF4-FFF2-40B4-BE49-F238E27FC236}">
                <a16:creationId xmlns:a16="http://schemas.microsoft.com/office/drawing/2014/main" id="{5DD395F8-57C1-5B4B-87FB-97ADD67B7D52}"/>
              </a:ext>
            </a:extLst>
          </p:cNvPr>
          <p:cNvSpPr>
            <a:spLocks noGrp="1"/>
          </p:cNvSpPr>
          <p:nvPr>
            <p:ph type="body" sz="quarter" idx="42" hasCustomPrompt="1"/>
          </p:nvPr>
        </p:nvSpPr>
        <p:spPr>
          <a:xfrm>
            <a:off x="9539657"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9" name="Espace réservé du texte 14">
            <a:extLst>
              <a:ext uri="{FF2B5EF4-FFF2-40B4-BE49-F238E27FC236}">
                <a16:creationId xmlns:a16="http://schemas.microsoft.com/office/drawing/2014/main" id="{A4E3C302-6BF6-8542-B857-64C5266FDE0C}"/>
              </a:ext>
            </a:extLst>
          </p:cNvPr>
          <p:cNvSpPr>
            <a:spLocks noGrp="1"/>
          </p:cNvSpPr>
          <p:nvPr>
            <p:ph type="body" sz="quarter" idx="43" hasCustomPrompt="1"/>
          </p:nvPr>
        </p:nvSpPr>
        <p:spPr>
          <a:xfrm>
            <a:off x="9539657"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40" name="ZoneTexte 39">
            <a:extLst>
              <a:ext uri="{FF2B5EF4-FFF2-40B4-BE49-F238E27FC236}">
                <a16:creationId xmlns:a16="http://schemas.microsoft.com/office/drawing/2014/main" id="{D1260FDF-5001-DE4F-A5FD-025D9757684F}"/>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42" name="Espace réservé du texte 2">
            <a:extLst>
              <a:ext uri="{FF2B5EF4-FFF2-40B4-BE49-F238E27FC236}">
                <a16:creationId xmlns:a16="http://schemas.microsoft.com/office/drawing/2014/main" id="{FAF804C1-5C1C-934F-9BDF-B93C4F535B18}"/>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74449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Présentation EEQ">
    <p:spTree>
      <p:nvGrpSpPr>
        <p:cNvPr id="1" name=""/>
        <p:cNvGrpSpPr/>
        <p:nvPr/>
      </p:nvGrpSpPr>
      <p:grpSpPr>
        <a:xfrm>
          <a:off x="0" y="0"/>
          <a:ext cx="0" cy="0"/>
          <a:chOff x="0" y="0"/>
          <a:chExt cx="0" cy="0"/>
        </a:xfrm>
      </p:grpSpPr>
      <p:pic>
        <p:nvPicPr>
          <p:cNvPr id="41" name="Image 40">
            <a:extLst>
              <a:ext uri="{FF2B5EF4-FFF2-40B4-BE49-F238E27FC236}">
                <a16:creationId xmlns:a16="http://schemas.microsoft.com/office/drawing/2014/main" id="{42A7C535-3B8C-974E-8886-E2755B7420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43" name="Connecteur droit 42">
            <a:extLst>
              <a:ext uri="{FF2B5EF4-FFF2-40B4-BE49-F238E27FC236}">
                <a16:creationId xmlns:a16="http://schemas.microsoft.com/office/drawing/2014/main" id="{E59726B1-4E40-D942-8DA6-67E9F4F9A856}"/>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6" name="Espace réservé pour une image  2">
            <a:extLst>
              <a:ext uri="{FF2B5EF4-FFF2-40B4-BE49-F238E27FC236}">
                <a16:creationId xmlns:a16="http://schemas.microsoft.com/office/drawing/2014/main" id="{D5D881B1-EC04-3740-A1E0-ABA5AF6E21C2}"/>
              </a:ext>
            </a:extLst>
          </p:cNvPr>
          <p:cNvSpPr>
            <a:spLocks noGrp="1"/>
          </p:cNvSpPr>
          <p:nvPr>
            <p:ph type="pic" sz="quarter" idx="44"/>
          </p:nvPr>
        </p:nvSpPr>
        <p:spPr>
          <a:xfrm>
            <a:off x="911470"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67" name="Espace réservé pour une image  2">
            <a:extLst>
              <a:ext uri="{FF2B5EF4-FFF2-40B4-BE49-F238E27FC236}">
                <a16:creationId xmlns:a16="http://schemas.microsoft.com/office/drawing/2014/main" id="{D737C6D7-3324-2B4E-94AB-2DBD8EB0958F}"/>
              </a:ext>
            </a:extLst>
          </p:cNvPr>
          <p:cNvSpPr>
            <a:spLocks noGrp="1"/>
          </p:cNvSpPr>
          <p:nvPr>
            <p:ph type="pic" sz="quarter" idx="45"/>
          </p:nvPr>
        </p:nvSpPr>
        <p:spPr>
          <a:xfrm>
            <a:off x="3071346"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68" name="Espace réservé pour une image  2">
            <a:extLst>
              <a:ext uri="{FF2B5EF4-FFF2-40B4-BE49-F238E27FC236}">
                <a16:creationId xmlns:a16="http://schemas.microsoft.com/office/drawing/2014/main" id="{4F313AC6-D0EA-564A-BDCB-60171B6256DE}"/>
              </a:ext>
            </a:extLst>
          </p:cNvPr>
          <p:cNvSpPr>
            <a:spLocks noGrp="1"/>
          </p:cNvSpPr>
          <p:nvPr>
            <p:ph type="pic" sz="quarter" idx="46"/>
          </p:nvPr>
        </p:nvSpPr>
        <p:spPr>
          <a:xfrm>
            <a:off x="9550973"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69" name="Espace réservé pour une image  2">
            <a:extLst>
              <a:ext uri="{FF2B5EF4-FFF2-40B4-BE49-F238E27FC236}">
                <a16:creationId xmlns:a16="http://schemas.microsoft.com/office/drawing/2014/main" id="{E954E4D0-4D53-984B-9E1E-E5F8E9076BB9}"/>
              </a:ext>
            </a:extLst>
          </p:cNvPr>
          <p:cNvSpPr>
            <a:spLocks noGrp="1"/>
          </p:cNvSpPr>
          <p:nvPr>
            <p:ph type="pic" sz="quarter" idx="47"/>
          </p:nvPr>
        </p:nvSpPr>
        <p:spPr>
          <a:xfrm>
            <a:off x="5231222"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0" name="Espace réservé pour une image  2">
            <a:extLst>
              <a:ext uri="{FF2B5EF4-FFF2-40B4-BE49-F238E27FC236}">
                <a16:creationId xmlns:a16="http://schemas.microsoft.com/office/drawing/2014/main" id="{7A3DCFA2-9B7F-AC4C-AAFA-5B5EA51B33CC}"/>
              </a:ext>
            </a:extLst>
          </p:cNvPr>
          <p:cNvSpPr>
            <a:spLocks noGrp="1"/>
          </p:cNvSpPr>
          <p:nvPr>
            <p:ph type="pic" sz="quarter" idx="48"/>
          </p:nvPr>
        </p:nvSpPr>
        <p:spPr>
          <a:xfrm>
            <a:off x="7391098"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1" name="Espace réservé pour une image  2">
            <a:extLst>
              <a:ext uri="{FF2B5EF4-FFF2-40B4-BE49-F238E27FC236}">
                <a16:creationId xmlns:a16="http://schemas.microsoft.com/office/drawing/2014/main" id="{9904EE51-AB35-1341-B80B-C6EF7E85E760}"/>
              </a:ext>
            </a:extLst>
          </p:cNvPr>
          <p:cNvSpPr>
            <a:spLocks noGrp="1"/>
          </p:cNvSpPr>
          <p:nvPr>
            <p:ph type="pic" sz="quarter" idx="49"/>
          </p:nvPr>
        </p:nvSpPr>
        <p:spPr>
          <a:xfrm>
            <a:off x="911470"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2" name="Espace réservé pour une image  2">
            <a:extLst>
              <a:ext uri="{FF2B5EF4-FFF2-40B4-BE49-F238E27FC236}">
                <a16:creationId xmlns:a16="http://schemas.microsoft.com/office/drawing/2014/main" id="{FE721D80-993C-4D49-ACDA-048276502B3B}"/>
              </a:ext>
            </a:extLst>
          </p:cNvPr>
          <p:cNvSpPr>
            <a:spLocks noGrp="1"/>
          </p:cNvSpPr>
          <p:nvPr>
            <p:ph type="pic" sz="quarter" idx="50"/>
          </p:nvPr>
        </p:nvSpPr>
        <p:spPr>
          <a:xfrm>
            <a:off x="3071346"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3" name="Espace réservé pour une image  2">
            <a:extLst>
              <a:ext uri="{FF2B5EF4-FFF2-40B4-BE49-F238E27FC236}">
                <a16:creationId xmlns:a16="http://schemas.microsoft.com/office/drawing/2014/main" id="{05DF4790-538E-4846-9C09-B6FE5C265A39}"/>
              </a:ext>
            </a:extLst>
          </p:cNvPr>
          <p:cNvSpPr>
            <a:spLocks noGrp="1"/>
          </p:cNvSpPr>
          <p:nvPr>
            <p:ph type="pic" sz="quarter" idx="51"/>
          </p:nvPr>
        </p:nvSpPr>
        <p:spPr>
          <a:xfrm>
            <a:off x="9550973"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4" name="Espace réservé pour une image  2">
            <a:extLst>
              <a:ext uri="{FF2B5EF4-FFF2-40B4-BE49-F238E27FC236}">
                <a16:creationId xmlns:a16="http://schemas.microsoft.com/office/drawing/2014/main" id="{7B931B2A-C29E-344E-A3B0-16F06D396B89}"/>
              </a:ext>
            </a:extLst>
          </p:cNvPr>
          <p:cNvSpPr>
            <a:spLocks noGrp="1"/>
          </p:cNvSpPr>
          <p:nvPr>
            <p:ph type="pic" sz="quarter" idx="52"/>
          </p:nvPr>
        </p:nvSpPr>
        <p:spPr>
          <a:xfrm>
            <a:off x="5231222"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5" name="Espace réservé pour une image  2">
            <a:extLst>
              <a:ext uri="{FF2B5EF4-FFF2-40B4-BE49-F238E27FC236}">
                <a16:creationId xmlns:a16="http://schemas.microsoft.com/office/drawing/2014/main" id="{6E138F23-C7BB-3E49-A68D-43666829F879}"/>
              </a:ext>
            </a:extLst>
          </p:cNvPr>
          <p:cNvSpPr>
            <a:spLocks noGrp="1"/>
          </p:cNvSpPr>
          <p:nvPr>
            <p:ph type="pic" sz="quarter" idx="53"/>
          </p:nvPr>
        </p:nvSpPr>
        <p:spPr>
          <a:xfrm>
            <a:off x="7391098"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6" name="Espace réservé du texte 14">
            <a:extLst>
              <a:ext uri="{FF2B5EF4-FFF2-40B4-BE49-F238E27FC236}">
                <a16:creationId xmlns:a16="http://schemas.microsoft.com/office/drawing/2014/main" id="{89C0733A-F527-D64F-89AD-DDE9AE882F63}"/>
              </a:ext>
            </a:extLst>
          </p:cNvPr>
          <p:cNvSpPr>
            <a:spLocks noGrp="1"/>
          </p:cNvSpPr>
          <p:nvPr>
            <p:ph type="body" sz="quarter" idx="14" hasCustomPrompt="1"/>
          </p:nvPr>
        </p:nvSpPr>
        <p:spPr>
          <a:xfrm>
            <a:off x="911470"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77" name="Espace réservé du texte 14">
            <a:extLst>
              <a:ext uri="{FF2B5EF4-FFF2-40B4-BE49-F238E27FC236}">
                <a16:creationId xmlns:a16="http://schemas.microsoft.com/office/drawing/2014/main" id="{9E89AA36-224F-1F4F-AC5B-7498D94285CB}"/>
              </a:ext>
            </a:extLst>
          </p:cNvPr>
          <p:cNvSpPr>
            <a:spLocks noGrp="1"/>
          </p:cNvSpPr>
          <p:nvPr>
            <p:ph type="body" sz="quarter" idx="15" hasCustomPrompt="1"/>
          </p:nvPr>
        </p:nvSpPr>
        <p:spPr>
          <a:xfrm>
            <a:off x="911470"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78" name="Espace réservé du texte 14">
            <a:extLst>
              <a:ext uri="{FF2B5EF4-FFF2-40B4-BE49-F238E27FC236}">
                <a16:creationId xmlns:a16="http://schemas.microsoft.com/office/drawing/2014/main" id="{F45EAA58-EF53-6E4C-840F-40E5A494A9BA}"/>
              </a:ext>
            </a:extLst>
          </p:cNvPr>
          <p:cNvSpPr>
            <a:spLocks noGrp="1"/>
          </p:cNvSpPr>
          <p:nvPr>
            <p:ph type="body" sz="quarter" idx="26" hasCustomPrompt="1"/>
          </p:nvPr>
        </p:nvSpPr>
        <p:spPr>
          <a:xfrm>
            <a:off x="3068516"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79" name="Espace réservé du texte 14">
            <a:extLst>
              <a:ext uri="{FF2B5EF4-FFF2-40B4-BE49-F238E27FC236}">
                <a16:creationId xmlns:a16="http://schemas.microsoft.com/office/drawing/2014/main" id="{6D814708-14AB-DF41-92F4-F78F8523D9E4}"/>
              </a:ext>
            </a:extLst>
          </p:cNvPr>
          <p:cNvSpPr>
            <a:spLocks noGrp="1"/>
          </p:cNvSpPr>
          <p:nvPr>
            <p:ph type="body" sz="quarter" idx="27" hasCustomPrompt="1"/>
          </p:nvPr>
        </p:nvSpPr>
        <p:spPr>
          <a:xfrm>
            <a:off x="3068516"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0" name="Espace réservé du texte 14">
            <a:extLst>
              <a:ext uri="{FF2B5EF4-FFF2-40B4-BE49-F238E27FC236}">
                <a16:creationId xmlns:a16="http://schemas.microsoft.com/office/drawing/2014/main" id="{BBC1E6F5-1C59-6F43-B896-6D5E7AE5B7E4}"/>
              </a:ext>
            </a:extLst>
          </p:cNvPr>
          <p:cNvSpPr>
            <a:spLocks noGrp="1"/>
          </p:cNvSpPr>
          <p:nvPr>
            <p:ph type="body" sz="quarter" idx="28" hasCustomPrompt="1"/>
          </p:nvPr>
        </p:nvSpPr>
        <p:spPr>
          <a:xfrm>
            <a:off x="5225562"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1" name="Espace réservé du texte 14">
            <a:extLst>
              <a:ext uri="{FF2B5EF4-FFF2-40B4-BE49-F238E27FC236}">
                <a16:creationId xmlns:a16="http://schemas.microsoft.com/office/drawing/2014/main" id="{A67E2872-6C0D-D341-B754-A45B3BDB65AD}"/>
              </a:ext>
            </a:extLst>
          </p:cNvPr>
          <p:cNvSpPr>
            <a:spLocks noGrp="1"/>
          </p:cNvSpPr>
          <p:nvPr>
            <p:ph type="body" sz="quarter" idx="29" hasCustomPrompt="1"/>
          </p:nvPr>
        </p:nvSpPr>
        <p:spPr>
          <a:xfrm>
            <a:off x="5225562"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2" name="Espace réservé du texte 14">
            <a:extLst>
              <a:ext uri="{FF2B5EF4-FFF2-40B4-BE49-F238E27FC236}">
                <a16:creationId xmlns:a16="http://schemas.microsoft.com/office/drawing/2014/main" id="{A9D88984-3049-834F-8762-364F8BBEC171}"/>
              </a:ext>
            </a:extLst>
          </p:cNvPr>
          <p:cNvSpPr>
            <a:spLocks noGrp="1"/>
          </p:cNvSpPr>
          <p:nvPr>
            <p:ph type="body" sz="quarter" idx="30" hasCustomPrompt="1"/>
          </p:nvPr>
        </p:nvSpPr>
        <p:spPr>
          <a:xfrm>
            <a:off x="7382611"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3" name="Espace réservé du texte 14">
            <a:extLst>
              <a:ext uri="{FF2B5EF4-FFF2-40B4-BE49-F238E27FC236}">
                <a16:creationId xmlns:a16="http://schemas.microsoft.com/office/drawing/2014/main" id="{AFB3D19E-5EC9-C14D-9DC5-AB15F2150801}"/>
              </a:ext>
            </a:extLst>
          </p:cNvPr>
          <p:cNvSpPr>
            <a:spLocks noGrp="1"/>
          </p:cNvSpPr>
          <p:nvPr>
            <p:ph type="body" sz="quarter" idx="31" hasCustomPrompt="1"/>
          </p:nvPr>
        </p:nvSpPr>
        <p:spPr>
          <a:xfrm>
            <a:off x="7382611"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4" name="Espace réservé du texte 14">
            <a:extLst>
              <a:ext uri="{FF2B5EF4-FFF2-40B4-BE49-F238E27FC236}">
                <a16:creationId xmlns:a16="http://schemas.microsoft.com/office/drawing/2014/main" id="{32AFCC27-84A3-CC4D-96DF-98F4F388AFFC}"/>
              </a:ext>
            </a:extLst>
          </p:cNvPr>
          <p:cNvSpPr>
            <a:spLocks noGrp="1"/>
          </p:cNvSpPr>
          <p:nvPr>
            <p:ph type="body" sz="quarter" idx="32" hasCustomPrompt="1"/>
          </p:nvPr>
        </p:nvSpPr>
        <p:spPr>
          <a:xfrm>
            <a:off x="9539657"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5" name="Espace réservé du texte 14">
            <a:extLst>
              <a:ext uri="{FF2B5EF4-FFF2-40B4-BE49-F238E27FC236}">
                <a16:creationId xmlns:a16="http://schemas.microsoft.com/office/drawing/2014/main" id="{0BB36F0D-FA2A-A64B-A70D-0F4B46238A08}"/>
              </a:ext>
            </a:extLst>
          </p:cNvPr>
          <p:cNvSpPr>
            <a:spLocks noGrp="1"/>
          </p:cNvSpPr>
          <p:nvPr>
            <p:ph type="body" sz="quarter" idx="33" hasCustomPrompt="1"/>
          </p:nvPr>
        </p:nvSpPr>
        <p:spPr>
          <a:xfrm>
            <a:off x="9539657"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6" name="Espace réservé du texte 14">
            <a:extLst>
              <a:ext uri="{FF2B5EF4-FFF2-40B4-BE49-F238E27FC236}">
                <a16:creationId xmlns:a16="http://schemas.microsoft.com/office/drawing/2014/main" id="{9BFD5F70-4B5F-0649-B953-B5C70A95CC20}"/>
              </a:ext>
            </a:extLst>
          </p:cNvPr>
          <p:cNvSpPr>
            <a:spLocks noGrp="1"/>
          </p:cNvSpPr>
          <p:nvPr>
            <p:ph type="body" sz="quarter" idx="34" hasCustomPrompt="1"/>
          </p:nvPr>
        </p:nvSpPr>
        <p:spPr>
          <a:xfrm>
            <a:off x="911470"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7" name="Espace réservé du texte 14">
            <a:extLst>
              <a:ext uri="{FF2B5EF4-FFF2-40B4-BE49-F238E27FC236}">
                <a16:creationId xmlns:a16="http://schemas.microsoft.com/office/drawing/2014/main" id="{B7F81BBF-6322-D04A-A38E-A442681B8A1F}"/>
              </a:ext>
            </a:extLst>
          </p:cNvPr>
          <p:cNvSpPr>
            <a:spLocks noGrp="1"/>
          </p:cNvSpPr>
          <p:nvPr>
            <p:ph type="body" sz="quarter" idx="35" hasCustomPrompt="1"/>
          </p:nvPr>
        </p:nvSpPr>
        <p:spPr>
          <a:xfrm>
            <a:off x="911470"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8" name="Espace réservé du texte 14">
            <a:extLst>
              <a:ext uri="{FF2B5EF4-FFF2-40B4-BE49-F238E27FC236}">
                <a16:creationId xmlns:a16="http://schemas.microsoft.com/office/drawing/2014/main" id="{9131BEBE-C196-FF45-80B4-816CD8D2D768}"/>
              </a:ext>
            </a:extLst>
          </p:cNvPr>
          <p:cNvSpPr>
            <a:spLocks noGrp="1"/>
          </p:cNvSpPr>
          <p:nvPr>
            <p:ph type="body" sz="quarter" idx="36" hasCustomPrompt="1"/>
          </p:nvPr>
        </p:nvSpPr>
        <p:spPr>
          <a:xfrm>
            <a:off x="3068516"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9" name="Espace réservé du texte 14">
            <a:extLst>
              <a:ext uri="{FF2B5EF4-FFF2-40B4-BE49-F238E27FC236}">
                <a16:creationId xmlns:a16="http://schemas.microsoft.com/office/drawing/2014/main" id="{F0B2E13F-F25F-1B41-A5F3-3542D3395D8B}"/>
              </a:ext>
            </a:extLst>
          </p:cNvPr>
          <p:cNvSpPr>
            <a:spLocks noGrp="1"/>
          </p:cNvSpPr>
          <p:nvPr>
            <p:ph type="body" sz="quarter" idx="37" hasCustomPrompt="1"/>
          </p:nvPr>
        </p:nvSpPr>
        <p:spPr>
          <a:xfrm>
            <a:off x="3068516"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90" name="Espace réservé du texte 14">
            <a:extLst>
              <a:ext uri="{FF2B5EF4-FFF2-40B4-BE49-F238E27FC236}">
                <a16:creationId xmlns:a16="http://schemas.microsoft.com/office/drawing/2014/main" id="{ACA3754D-F587-CA4B-88AA-8A2799009FA0}"/>
              </a:ext>
            </a:extLst>
          </p:cNvPr>
          <p:cNvSpPr>
            <a:spLocks noGrp="1"/>
          </p:cNvSpPr>
          <p:nvPr>
            <p:ph type="body" sz="quarter" idx="38" hasCustomPrompt="1"/>
          </p:nvPr>
        </p:nvSpPr>
        <p:spPr>
          <a:xfrm>
            <a:off x="5225562"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91" name="Espace réservé du texte 14">
            <a:extLst>
              <a:ext uri="{FF2B5EF4-FFF2-40B4-BE49-F238E27FC236}">
                <a16:creationId xmlns:a16="http://schemas.microsoft.com/office/drawing/2014/main" id="{D8323D1A-85EB-5B4D-BDC4-A0CF7B933D84}"/>
              </a:ext>
            </a:extLst>
          </p:cNvPr>
          <p:cNvSpPr>
            <a:spLocks noGrp="1"/>
          </p:cNvSpPr>
          <p:nvPr>
            <p:ph type="body" sz="quarter" idx="39" hasCustomPrompt="1"/>
          </p:nvPr>
        </p:nvSpPr>
        <p:spPr>
          <a:xfrm>
            <a:off x="5225562"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92" name="Espace réservé du texte 14">
            <a:extLst>
              <a:ext uri="{FF2B5EF4-FFF2-40B4-BE49-F238E27FC236}">
                <a16:creationId xmlns:a16="http://schemas.microsoft.com/office/drawing/2014/main" id="{40683E7C-4ABC-9646-B808-314E8AA1952C}"/>
              </a:ext>
            </a:extLst>
          </p:cNvPr>
          <p:cNvSpPr>
            <a:spLocks noGrp="1"/>
          </p:cNvSpPr>
          <p:nvPr>
            <p:ph type="body" sz="quarter" idx="40" hasCustomPrompt="1"/>
          </p:nvPr>
        </p:nvSpPr>
        <p:spPr>
          <a:xfrm>
            <a:off x="7382611"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93" name="Espace réservé du texte 14">
            <a:extLst>
              <a:ext uri="{FF2B5EF4-FFF2-40B4-BE49-F238E27FC236}">
                <a16:creationId xmlns:a16="http://schemas.microsoft.com/office/drawing/2014/main" id="{1ED2FDA8-798E-FC43-9FAE-042C8FDE3413}"/>
              </a:ext>
            </a:extLst>
          </p:cNvPr>
          <p:cNvSpPr>
            <a:spLocks noGrp="1"/>
          </p:cNvSpPr>
          <p:nvPr>
            <p:ph type="body" sz="quarter" idx="41" hasCustomPrompt="1"/>
          </p:nvPr>
        </p:nvSpPr>
        <p:spPr>
          <a:xfrm>
            <a:off x="7382611"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94" name="Espace réservé du texte 14">
            <a:extLst>
              <a:ext uri="{FF2B5EF4-FFF2-40B4-BE49-F238E27FC236}">
                <a16:creationId xmlns:a16="http://schemas.microsoft.com/office/drawing/2014/main" id="{7C7D3156-4B8F-E64A-BDC4-CC5DACB2AC33}"/>
              </a:ext>
            </a:extLst>
          </p:cNvPr>
          <p:cNvSpPr>
            <a:spLocks noGrp="1"/>
          </p:cNvSpPr>
          <p:nvPr>
            <p:ph type="body" sz="quarter" idx="42" hasCustomPrompt="1"/>
          </p:nvPr>
        </p:nvSpPr>
        <p:spPr>
          <a:xfrm>
            <a:off x="9539657"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95" name="Espace réservé du texte 14">
            <a:extLst>
              <a:ext uri="{FF2B5EF4-FFF2-40B4-BE49-F238E27FC236}">
                <a16:creationId xmlns:a16="http://schemas.microsoft.com/office/drawing/2014/main" id="{A2B74EBA-6CC6-CA48-BF3C-42BBCEF8B9FE}"/>
              </a:ext>
            </a:extLst>
          </p:cNvPr>
          <p:cNvSpPr>
            <a:spLocks noGrp="1"/>
          </p:cNvSpPr>
          <p:nvPr>
            <p:ph type="body" sz="quarter" idx="43" hasCustomPrompt="1"/>
          </p:nvPr>
        </p:nvSpPr>
        <p:spPr>
          <a:xfrm>
            <a:off x="9539657"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96" name="ZoneTexte 95">
            <a:extLst>
              <a:ext uri="{FF2B5EF4-FFF2-40B4-BE49-F238E27FC236}">
                <a16:creationId xmlns:a16="http://schemas.microsoft.com/office/drawing/2014/main" id="{4AC6057B-5C04-8849-8AEF-345E193D3937}"/>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97" name="Espace réservé du texte 2">
            <a:extLst>
              <a:ext uri="{FF2B5EF4-FFF2-40B4-BE49-F238E27FC236}">
                <a16:creationId xmlns:a16="http://schemas.microsoft.com/office/drawing/2014/main" id="{A84C4A5C-799B-854E-9C53-80447F5FBB20}"/>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528915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itation + paragraphe - vert">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E6917875-FFC0-F14C-9714-CB256B5AE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958665" cy="6065363"/>
          </a:xfrm>
          <a:prstGeom prst="rect">
            <a:avLst/>
          </a:prstGeom>
        </p:spPr>
      </p:pic>
      <p:cxnSp>
        <p:nvCxnSpPr>
          <p:cNvPr id="12" name="Connecteur droit 11">
            <a:extLst>
              <a:ext uri="{FF2B5EF4-FFF2-40B4-BE49-F238E27FC236}">
                <a16:creationId xmlns:a16="http://schemas.microsoft.com/office/drawing/2014/main" id="{07C1D142-3B9A-BF40-882D-A8EAAC535B23}"/>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14">
            <a:extLst>
              <a:ext uri="{FF2B5EF4-FFF2-40B4-BE49-F238E27FC236}">
                <a16:creationId xmlns:a16="http://schemas.microsoft.com/office/drawing/2014/main" id="{0681959F-DBF1-A648-978B-B9047B515D32}"/>
              </a:ext>
            </a:extLst>
          </p:cNvPr>
          <p:cNvSpPr>
            <a:spLocks noGrp="1"/>
          </p:cNvSpPr>
          <p:nvPr>
            <p:ph type="body" sz="quarter" idx="13" hasCustomPrompt="1"/>
          </p:nvPr>
        </p:nvSpPr>
        <p:spPr>
          <a:xfrm>
            <a:off x="6390953" y="2024911"/>
            <a:ext cx="5080831" cy="879536"/>
          </a:xfrm>
        </p:spPr>
        <p:txBody>
          <a:bodyPr anchor="t">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6" name="Espace réservé du texte 14">
            <a:extLst>
              <a:ext uri="{FF2B5EF4-FFF2-40B4-BE49-F238E27FC236}">
                <a16:creationId xmlns:a16="http://schemas.microsoft.com/office/drawing/2014/main" id="{DEAB8297-AFFC-7441-9DFE-9E78BEF00E3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Corbel Bold, 14 pts sur une ligne ou sur deux lignes </a:t>
            </a:r>
          </a:p>
        </p:txBody>
      </p:sp>
      <p:sp>
        <p:nvSpPr>
          <p:cNvPr id="20" name="Espace réservé du texte 14">
            <a:extLst>
              <a:ext uri="{FF2B5EF4-FFF2-40B4-BE49-F238E27FC236}">
                <a16:creationId xmlns:a16="http://schemas.microsoft.com/office/drawing/2014/main" id="{CB6026EA-E19E-FD40-B88C-FDC28BA9AE08}"/>
              </a:ext>
            </a:extLst>
          </p:cNvPr>
          <p:cNvSpPr>
            <a:spLocks noGrp="1"/>
          </p:cNvSpPr>
          <p:nvPr>
            <p:ph type="body" sz="quarter" idx="23"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25" name="Espace réservé du texte 14">
            <a:extLst>
              <a:ext uri="{FF2B5EF4-FFF2-40B4-BE49-F238E27FC236}">
                <a16:creationId xmlns:a16="http://schemas.microsoft.com/office/drawing/2014/main" id="{051C3C0A-CC00-D44F-B9F7-8001FE7AF218}"/>
              </a:ext>
            </a:extLst>
          </p:cNvPr>
          <p:cNvSpPr>
            <a:spLocks noGrp="1"/>
          </p:cNvSpPr>
          <p:nvPr>
            <p:ph type="body" sz="quarter" idx="17" hasCustomPrompt="1"/>
          </p:nvPr>
        </p:nvSpPr>
        <p:spPr>
          <a:xfrm>
            <a:off x="762000" y="1574681"/>
            <a:ext cx="4318000" cy="1890712"/>
          </a:xfrm>
        </p:spPr>
        <p:txBody>
          <a:bodyPr anchor="ctr">
            <a:noAutofit/>
          </a:bodyPr>
          <a:lstStyle>
            <a:lvl1pPr marL="0" indent="0" algn="l">
              <a:lnSpc>
                <a:spcPct val="100000"/>
              </a:lnSpc>
              <a:spcBef>
                <a:spcPts val="0"/>
              </a:spcBef>
              <a:buNone/>
              <a:defRPr sz="2200" b="1" i="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pic>
        <p:nvPicPr>
          <p:cNvPr id="18" name="Image 16">
            <a:extLst>
              <a:ext uri="{FF2B5EF4-FFF2-40B4-BE49-F238E27FC236}">
                <a16:creationId xmlns:a16="http://schemas.microsoft.com/office/drawing/2014/main" id="{E77E81FE-55DB-7542-8225-D1A0BB0AB2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9100" y="201402"/>
            <a:ext cx="821571" cy="616724"/>
          </a:xfrm>
          <a:prstGeom prst="rect">
            <a:avLst/>
          </a:prstGeom>
        </p:spPr>
      </p:pic>
      <p:sp>
        <p:nvSpPr>
          <p:cNvPr id="14" name="Espace réservé du texte 14">
            <a:extLst>
              <a:ext uri="{FF2B5EF4-FFF2-40B4-BE49-F238E27FC236}">
                <a16:creationId xmlns:a16="http://schemas.microsoft.com/office/drawing/2014/main" id="{E41E7101-839D-6546-BD12-1B54D8FC907E}"/>
              </a:ext>
            </a:extLst>
          </p:cNvPr>
          <p:cNvSpPr>
            <a:spLocks noGrp="1"/>
          </p:cNvSpPr>
          <p:nvPr>
            <p:ph type="body" sz="quarter" idx="24" hasCustomPrompt="1"/>
          </p:nvPr>
        </p:nvSpPr>
        <p:spPr>
          <a:xfrm>
            <a:off x="762000" y="3612203"/>
            <a:ext cx="4318000" cy="303814"/>
          </a:xfrm>
        </p:spPr>
        <p:txBody>
          <a:bodyPr anchor="ctr">
            <a:noAutofit/>
          </a:bodyPr>
          <a:lstStyle>
            <a:lvl1pPr marL="171450" indent="-171450" algn="r">
              <a:lnSpc>
                <a:spcPct val="100000"/>
              </a:lnSpc>
              <a:spcBef>
                <a:spcPts val="0"/>
              </a:spcBef>
              <a:buClr>
                <a:srgbClr val="DDEBCD"/>
              </a:buClr>
              <a:buFont typeface="Système normal"/>
              <a:buChar char="—"/>
              <a:defRPr sz="1100" b="0" i="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5" name="ZoneTexte 14">
            <a:extLst>
              <a:ext uri="{FF2B5EF4-FFF2-40B4-BE49-F238E27FC236}">
                <a16:creationId xmlns:a16="http://schemas.microsoft.com/office/drawing/2014/main" id="{9CA1D1FE-5CF9-D14D-BA60-D2AF01EE9C33}"/>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7" name="Espace réservé du texte 2">
            <a:extLst>
              <a:ext uri="{FF2B5EF4-FFF2-40B4-BE49-F238E27FC236}">
                <a16:creationId xmlns:a16="http://schemas.microsoft.com/office/drawing/2014/main" id="{3A61AA6B-128B-8043-A04C-DB8BF393E800}"/>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746596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Présentation EEQ">
    <p:spTree>
      <p:nvGrpSpPr>
        <p:cNvPr id="1" name=""/>
        <p:cNvGrpSpPr/>
        <p:nvPr/>
      </p:nvGrpSpPr>
      <p:grpSpPr>
        <a:xfrm>
          <a:off x="0" y="0"/>
          <a:ext cx="0" cy="0"/>
          <a:chOff x="0" y="0"/>
          <a:chExt cx="0" cy="0"/>
        </a:xfrm>
      </p:grpSpPr>
      <p:pic>
        <p:nvPicPr>
          <p:cNvPr id="42" name="Image 41">
            <a:extLst>
              <a:ext uri="{FF2B5EF4-FFF2-40B4-BE49-F238E27FC236}">
                <a16:creationId xmlns:a16="http://schemas.microsoft.com/office/drawing/2014/main" id="{E876EE87-550F-E14B-AB9A-EA7FFEBB22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43" name="Connecteur droit 42">
            <a:extLst>
              <a:ext uri="{FF2B5EF4-FFF2-40B4-BE49-F238E27FC236}">
                <a16:creationId xmlns:a16="http://schemas.microsoft.com/office/drawing/2014/main" id="{EA6E3B54-7FB1-8342-84D6-077CAD782C5D}"/>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Shape 725">
            <a:extLst>
              <a:ext uri="{FF2B5EF4-FFF2-40B4-BE49-F238E27FC236}">
                <a16:creationId xmlns:a16="http://schemas.microsoft.com/office/drawing/2014/main" id="{A3042309-E017-1949-8A95-A34BEC2BD7B3}"/>
              </a:ext>
            </a:extLst>
          </p:cNvPr>
          <p:cNvSpPr>
            <a:spLocks noGrp="1"/>
          </p:cNvSpPr>
          <p:nvPr>
            <p:ph type="pic" sz="quarter" idx="13" hasCustomPrompt="1"/>
          </p:nvPr>
        </p:nvSpPr>
        <p:spPr>
          <a:xfrm>
            <a:off x="1320199" y="1611925"/>
            <a:ext cx="3912576" cy="3912578"/>
          </a:xfrm>
          <a:prstGeom prst="ellipse">
            <a:avLst/>
          </a:prstGeom>
          <a:solidFill>
            <a:schemeClr val="bg2"/>
          </a:solidFill>
        </p:spPr>
        <p:txBody>
          <a:bodyPr lIns="91439" tIns="45719" rIns="91439" bIns="45719" anchor="ctr">
            <a:noAutofit/>
          </a:bodyPr>
          <a:lstStyle>
            <a:lvl1pPr marL="0" indent="0" algn="ctr">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58" name="Espace réservé du texte 14">
            <a:extLst>
              <a:ext uri="{FF2B5EF4-FFF2-40B4-BE49-F238E27FC236}">
                <a16:creationId xmlns:a16="http://schemas.microsoft.com/office/drawing/2014/main" id="{1259F2E3-9F42-8D40-8326-2C1D1451D2AD}"/>
              </a:ext>
            </a:extLst>
          </p:cNvPr>
          <p:cNvSpPr>
            <a:spLocks noGrp="1"/>
          </p:cNvSpPr>
          <p:nvPr>
            <p:ph type="body" sz="quarter" idx="24" hasCustomPrompt="1"/>
          </p:nvPr>
        </p:nvSpPr>
        <p:spPr>
          <a:xfrm>
            <a:off x="6390953" y="2564597"/>
            <a:ext cx="5080831" cy="344030"/>
          </a:xfrm>
        </p:spPr>
        <p:txBody>
          <a:bodyPr anchor="t">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Nom de la personne</a:t>
            </a:r>
          </a:p>
        </p:txBody>
      </p:sp>
      <p:sp>
        <p:nvSpPr>
          <p:cNvPr id="59" name="Espace réservé du texte 14">
            <a:extLst>
              <a:ext uri="{FF2B5EF4-FFF2-40B4-BE49-F238E27FC236}">
                <a16:creationId xmlns:a16="http://schemas.microsoft.com/office/drawing/2014/main" id="{FC986472-9979-164D-A8A6-C402665326F0}"/>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60" name="Espace réservé du texte 14">
            <a:extLst>
              <a:ext uri="{FF2B5EF4-FFF2-40B4-BE49-F238E27FC236}">
                <a16:creationId xmlns:a16="http://schemas.microsoft.com/office/drawing/2014/main" id="{833582C2-E707-4348-A02C-93210FCD6B88}"/>
              </a:ext>
            </a:extLst>
          </p:cNvPr>
          <p:cNvSpPr>
            <a:spLocks noGrp="1"/>
          </p:cNvSpPr>
          <p:nvPr>
            <p:ph type="body" sz="quarter" idx="25"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10" name="ZoneTexte 9">
            <a:extLst>
              <a:ext uri="{FF2B5EF4-FFF2-40B4-BE49-F238E27FC236}">
                <a16:creationId xmlns:a16="http://schemas.microsoft.com/office/drawing/2014/main" id="{84B8C67F-EF60-0F44-8F13-30984F417ED3}"/>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780EBE7B-5667-1A4F-8A94-3625A044D11D}"/>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2451676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Présentation EEQ">
    <p:spTree>
      <p:nvGrpSpPr>
        <p:cNvPr id="1" name=""/>
        <p:cNvGrpSpPr/>
        <p:nvPr/>
      </p:nvGrpSpPr>
      <p:grpSpPr>
        <a:xfrm>
          <a:off x="0" y="0"/>
          <a:ext cx="0" cy="0"/>
          <a:chOff x="0" y="0"/>
          <a:chExt cx="0" cy="0"/>
        </a:xfrm>
      </p:grpSpPr>
      <p:cxnSp>
        <p:nvCxnSpPr>
          <p:cNvPr id="43" name="Connecteur droit 42">
            <a:extLst>
              <a:ext uri="{FF2B5EF4-FFF2-40B4-BE49-F238E27FC236}">
                <a16:creationId xmlns:a16="http://schemas.microsoft.com/office/drawing/2014/main" id="{EA6E3B54-7FB1-8342-84D6-077CAD782C5D}"/>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C78FACB7-102F-5349-8DC1-D9E9042BF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sp>
        <p:nvSpPr>
          <p:cNvPr id="11" name="Espace réservé du texte 14">
            <a:extLst>
              <a:ext uri="{FF2B5EF4-FFF2-40B4-BE49-F238E27FC236}">
                <a16:creationId xmlns:a16="http://schemas.microsoft.com/office/drawing/2014/main" id="{D804229B-3992-C241-A472-D383B52DBF86}"/>
              </a:ext>
            </a:extLst>
          </p:cNvPr>
          <p:cNvSpPr>
            <a:spLocks noGrp="1"/>
          </p:cNvSpPr>
          <p:nvPr>
            <p:ph type="body" sz="quarter" idx="13" hasCustomPrompt="1"/>
          </p:nvPr>
        </p:nvSpPr>
        <p:spPr>
          <a:xfrm>
            <a:off x="1279008" y="1028058"/>
            <a:ext cx="4503025" cy="827580"/>
          </a:xfrm>
        </p:spPr>
        <p:txBody>
          <a:bodyPr>
            <a:noAutofit/>
          </a:bodyPr>
          <a:lstStyle>
            <a:lvl1pPr marL="0" indent="0" algn="l">
              <a:lnSpc>
                <a:spcPct val="100000"/>
              </a:lnSpc>
              <a:spcBef>
                <a:spcPts val="0"/>
              </a:spcBef>
              <a:buNone/>
              <a:defRPr sz="2300" b="1" spc="0">
                <a:solidFill>
                  <a:srgbClr val="23653D"/>
                </a:solidFill>
                <a:latin typeface="Corbel" panose="020B0503020204020204" pitchFamily="34" charset="0"/>
              </a:defRPr>
            </a:lvl1pPr>
            <a:lvl5pPr marL="1828800" indent="0">
              <a:buNone/>
              <a:defRPr/>
            </a:lvl5pPr>
          </a:lstStyle>
          <a:p>
            <a:pPr lvl="0"/>
            <a:r>
              <a:rPr lang="fr-FR"/>
              <a:t>Titre en Corbel Bold, 23 pts sur deux lignes </a:t>
            </a:r>
            <a:r>
              <a:rPr lang="fr-FR" err="1"/>
              <a:t>lorem</a:t>
            </a:r>
            <a:r>
              <a:rPr lang="fr-FR"/>
              <a:t> </a:t>
            </a:r>
            <a:r>
              <a:rPr lang="fr-FR" err="1"/>
              <a:t>ipsum</a:t>
            </a:r>
            <a:endParaRPr lang="fr-FR"/>
          </a:p>
        </p:txBody>
      </p:sp>
      <p:sp>
        <p:nvSpPr>
          <p:cNvPr id="12" name="Espace réservé du texte 14">
            <a:extLst>
              <a:ext uri="{FF2B5EF4-FFF2-40B4-BE49-F238E27FC236}">
                <a16:creationId xmlns:a16="http://schemas.microsoft.com/office/drawing/2014/main" id="{FFDEF202-5D15-E74E-A764-79F6C2F3D13D}"/>
              </a:ext>
            </a:extLst>
          </p:cNvPr>
          <p:cNvSpPr>
            <a:spLocks noGrp="1"/>
          </p:cNvSpPr>
          <p:nvPr>
            <p:ph type="body" sz="quarter" idx="15" hasCustomPrompt="1"/>
          </p:nvPr>
        </p:nvSpPr>
        <p:spPr>
          <a:xfrm>
            <a:off x="1398147" y="4281281"/>
            <a:ext cx="2176862" cy="1338014"/>
          </a:xfrm>
        </p:spPr>
        <p:txBody>
          <a:bodyPr>
            <a:noAutofit/>
          </a:bodyPr>
          <a:lstStyle>
            <a:lvl1pPr marL="0" indent="0" algn="ctr">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3" name="Espace réservé du texte 14">
            <a:extLst>
              <a:ext uri="{FF2B5EF4-FFF2-40B4-BE49-F238E27FC236}">
                <a16:creationId xmlns:a16="http://schemas.microsoft.com/office/drawing/2014/main" id="{E50AF3F5-6BB6-024F-99B3-A685EEF0F363}"/>
              </a:ext>
            </a:extLst>
          </p:cNvPr>
          <p:cNvSpPr>
            <a:spLocks noGrp="1"/>
          </p:cNvSpPr>
          <p:nvPr>
            <p:ph type="body" sz="quarter" idx="14" hasCustomPrompt="1"/>
          </p:nvPr>
        </p:nvSpPr>
        <p:spPr>
          <a:xfrm>
            <a:off x="1398147" y="3892322"/>
            <a:ext cx="2176861" cy="327757"/>
          </a:xfrm>
        </p:spPr>
        <p:txBody>
          <a:bodyPr anchor="t">
            <a:noAutofit/>
          </a:bodyPr>
          <a:lstStyle>
            <a:lvl1pPr marL="0" indent="0" algn="ctr">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4" name="Espace réservé du texte 14">
            <a:extLst>
              <a:ext uri="{FF2B5EF4-FFF2-40B4-BE49-F238E27FC236}">
                <a16:creationId xmlns:a16="http://schemas.microsoft.com/office/drawing/2014/main" id="{324D95F0-3F49-6F4A-A7D2-F24AAA35FA31}"/>
              </a:ext>
            </a:extLst>
          </p:cNvPr>
          <p:cNvSpPr>
            <a:spLocks noGrp="1"/>
          </p:cNvSpPr>
          <p:nvPr>
            <p:ph type="body" sz="quarter" idx="17" hasCustomPrompt="1"/>
          </p:nvPr>
        </p:nvSpPr>
        <p:spPr>
          <a:xfrm>
            <a:off x="5007569" y="4281281"/>
            <a:ext cx="2176862" cy="1338012"/>
          </a:xfrm>
        </p:spPr>
        <p:txBody>
          <a:bodyPr>
            <a:noAutofit/>
          </a:bodyPr>
          <a:lstStyle>
            <a:lvl1pPr marL="0" indent="0" algn="ctr">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5" name="Espace réservé du texte 14">
            <a:extLst>
              <a:ext uri="{FF2B5EF4-FFF2-40B4-BE49-F238E27FC236}">
                <a16:creationId xmlns:a16="http://schemas.microsoft.com/office/drawing/2014/main" id="{B5603AC7-4C07-3B45-BB9E-21F58F332C59}"/>
              </a:ext>
            </a:extLst>
          </p:cNvPr>
          <p:cNvSpPr>
            <a:spLocks noGrp="1"/>
          </p:cNvSpPr>
          <p:nvPr>
            <p:ph type="body" sz="quarter" idx="18" hasCustomPrompt="1"/>
          </p:nvPr>
        </p:nvSpPr>
        <p:spPr>
          <a:xfrm>
            <a:off x="5007569" y="3892322"/>
            <a:ext cx="2176861" cy="327757"/>
          </a:xfrm>
        </p:spPr>
        <p:txBody>
          <a:bodyPr anchor="t">
            <a:noAutofit/>
          </a:bodyPr>
          <a:lstStyle>
            <a:lvl1pPr marL="0" indent="0" algn="ctr">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6" name="Espace réservé du texte 14">
            <a:extLst>
              <a:ext uri="{FF2B5EF4-FFF2-40B4-BE49-F238E27FC236}">
                <a16:creationId xmlns:a16="http://schemas.microsoft.com/office/drawing/2014/main" id="{8B5F9BCA-6439-7349-BA85-A2899A83DA55}"/>
              </a:ext>
            </a:extLst>
          </p:cNvPr>
          <p:cNvSpPr>
            <a:spLocks noGrp="1"/>
          </p:cNvSpPr>
          <p:nvPr>
            <p:ph type="body" sz="quarter" idx="19" hasCustomPrompt="1"/>
          </p:nvPr>
        </p:nvSpPr>
        <p:spPr>
          <a:xfrm>
            <a:off x="8616991" y="4281281"/>
            <a:ext cx="2176862" cy="1338007"/>
          </a:xfrm>
        </p:spPr>
        <p:txBody>
          <a:bodyPr>
            <a:noAutofit/>
          </a:bodyPr>
          <a:lstStyle>
            <a:lvl1pPr marL="0" indent="0" algn="ctr">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7" name="Espace réservé du texte 14">
            <a:extLst>
              <a:ext uri="{FF2B5EF4-FFF2-40B4-BE49-F238E27FC236}">
                <a16:creationId xmlns:a16="http://schemas.microsoft.com/office/drawing/2014/main" id="{E37C6A11-46E9-534E-AB45-CD71EF5F8E3A}"/>
              </a:ext>
            </a:extLst>
          </p:cNvPr>
          <p:cNvSpPr>
            <a:spLocks noGrp="1"/>
          </p:cNvSpPr>
          <p:nvPr>
            <p:ph type="body" sz="quarter" idx="20" hasCustomPrompt="1"/>
          </p:nvPr>
        </p:nvSpPr>
        <p:spPr>
          <a:xfrm>
            <a:off x="8616991" y="3892322"/>
            <a:ext cx="2176861" cy="327757"/>
          </a:xfrm>
        </p:spPr>
        <p:txBody>
          <a:bodyPr anchor="t">
            <a:noAutofit/>
          </a:bodyPr>
          <a:lstStyle>
            <a:lvl1pPr marL="0" indent="0" algn="ctr">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8" name="Rectangle 17">
            <a:extLst>
              <a:ext uri="{FF2B5EF4-FFF2-40B4-BE49-F238E27FC236}">
                <a16:creationId xmlns:a16="http://schemas.microsoft.com/office/drawing/2014/main" id="{D7060B75-D6B4-D644-B370-4B3637A2A3B2}"/>
              </a:ext>
            </a:extLst>
          </p:cNvPr>
          <p:cNvSpPr/>
          <p:nvPr userDrawn="1"/>
        </p:nvSpPr>
        <p:spPr>
          <a:xfrm>
            <a:off x="1929059" y="3700748"/>
            <a:ext cx="1109108" cy="73437"/>
          </a:xfrm>
          <a:prstGeom prst="rect">
            <a:avLst/>
          </a:prstGeom>
          <a:solidFill>
            <a:srgbClr val="BA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A3441DA-87E5-C540-9213-A4B79F397F80}"/>
              </a:ext>
            </a:extLst>
          </p:cNvPr>
          <p:cNvSpPr/>
          <p:nvPr userDrawn="1"/>
        </p:nvSpPr>
        <p:spPr>
          <a:xfrm>
            <a:off x="5541445" y="3700748"/>
            <a:ext cx="1109108" cy="73437"/>
          </a:xfrm>
          <a:prstGeom prst="rect">
            <a:avLst/>
          </a:prstGeom>
          <a:solidFill>
            <a:srgbClr val="BA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2F60298-BC5B-FE45-AEC3-B563847F4629}"/>
              </a:ext>
            </a:extLst>
          </p:cNvPr>
          <p:cNvSpPr/>
          <p:nvPr userDrawn="1"/>
        </p:nvSpPr>
        <p:spPr>
          <a:xfrm>
            <a:off x="9150867" y="3700748"/>
            <a:ext cx="1109108" cy="73437"/>
          </a:xfrm>
          <a:prstGeom prst="rect">
            <a:avLst/>
          </a:prstGeom>
          <a:solidFill>
            <a:srgbClr val="BA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FFCCED1A-CB6F-3145-BA27-377E4788B69D}"/>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22" name="Espace réservé du texte 2">
            <a:extLst>
              <a:ext uri="{FF2B5EF4-FFF2-40B4-BE49-F238E27FC236}">
                <a16:creationId xmlns:a16="http://schemas.microsoft.com/office/drawing/2014/main" id="{22DDE2EA-220F-B54A-885D-800690841DDC}"/>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6418704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Espace réservé du texte 14">
            <a:extLst>
              <a:ext uri="{FF2B5EF4-FFF2-40B4-BE49-F238E27FC236}">
                <a16:creationId xmlns:a16="http://schemas.microsoft.com/office/drawing/2014/main" id="{DEEB5118-7CEF-AB4E-B496-E8131F29518F}"/>
              </a:ext>
            </a:extLst>
          </p:cNvPr>
          <p:cNvSpPr>
            <a:spLocks noGrp="1"/>
          </p:cNvSpPr>
          <p:nvPr>
            <p:ph type="body" sz="quarter" idx="19" hasCustomPrompt="1"/>
          </p:nvPr>
        </p:nvSpPr>
        <p:spPr>
          <a:xfrm>
            <a:off x="8110279" y="1992960"/>
            <a:ext cx="3662621" cy="725345"/>
          </a:xfrm>
        </p:spPr>
        <p:txBody>
          <a:bodyPr>
            <a:noAutofit/>
          </a:bodyPr>
          <a:lstStyle>
            <a:lvl1pPr marL="0" indent="0" algn="l">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xx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9" name="Espace réservé du texte 14">
            <a:extLst>
              <a:ext uri="{FF2B5EF4-FFF2-40B4-BE49-F238E27FC236}">
                <a16:creationId xmlns:a16="http://schemas.microsoft.com/office/drawing/2014/main" id="{D0C03A33-7E0C-214F-ADC0-2306841450AE}"/>
              </a:ext>
            </a:extLst>
          </p:cNvPr>
          <p:cNvSpPr>
            <a:spLocks noGrp="1"/>
          </p:cNvSpPr>
          <p:nvPr>
            <p:ph type="body" sz="quarter" idx="20" hasCustomPrompt="1"/>
          </p:nvPr>
        </p:nvSpPr>
        <p:spPr>
          <a:xfrm>
            <a:off x="8110279" y="1584656"/>
            <a:ext cx="2176861" cy="327757"/>
          </a:xfrm>
        </p:spPr>
        <p:txBody>
          <a:bodyPr anchor="t">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0" name="Espace réservé du texte 14">
            <a:extLst>
              <a:ext uri="{FF2B5EF4-FFF2-40B4-BE49-F238E27FC236}">
                <a16:creationId xmlns:a16="http://schemas.microsoft.com/office/drawing/2014/main" id="{42E1F496-517A-4040-B0E7-31D52E776616}"/>
              </a:ext>
            </a:extLst>
          </p:cNvPr>
          <p:cNvSpPr>
            <a:spLocks noGrp="1"/>
          </p:cNvSpPr>
          <p:nvPr>
            <p:ph type="body" sz="quarter" idx="21" hasCustomPrompt="1"/>
          </p:nvPr>
        </p:nvSpPr>
        <p:spPr>
          <a:xfrm>
            <a:off x="8110279" y="3673425"/>
            <a:ext cx="3662621" cy="725345"/>
          </a:xfrm>
        </p:spPr>
        <p:txBody>
          <a:bodyPr>
            <a:noAutofit/>
          </a:bodyPr>
          <a:lstStyle>
            <a:lvl1pPr marL="0" indent="0" algn="l">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xx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1" name="Espace réservé du texte 14">
            <a:extLst>
              <a:ext uri="{FF2B5EF4-FFF2-40B4-BE49-F238E27FC236}">
                <a16:creationId xmlns:a16="http://schemas.microsoft.com/office/drawing/2014/main" id="{8F6675C1-CAD2-8E41-BB84-1636FEBEFD20}"/>
              </a:ext>
            </a:extLst>
          </p:cNvPr>
          <p:cNvSpPr>
            <a:spLocks noGrp="1"/>
          </p:cNvSpPr>
          <p:nvPr>
            <p:ph type="body" sz="quarter" idx="22" hasCustomPrompt="1"/>
          </p:nvPr>
        </p:nvSpPr>
        <p:spPr>
          <a:xfrm>
            <a:off x="8110279" y="3265121"/>
            <a:ext cx="2176861" cy="327757"/>
          </a:xfrm>
        </p:spPr>
        <p:txBody>
          <a:bodyPr anchor="t">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2" name="Espace réservé du texte 14">
            <a:extLst>
              <a:ext uri="{FF2B5EF4-FFF2-40B4-BE49-F238E27FC236}">
                <a16:creationId xmlns:a16="http://schemas.microsoft.com/office/drawing/2014/main" id="{5AEB6002-C596-9940-81ED-8674FC9EDCB3}"/>
              </a:ext>
            </a:extLst>
          </p:cNvPr>
          <p:cNvSpPr>
            <a:spLocks noGrp="1"/>
          </p:cNvSpPr>
          <p:nvPr>
            <p:ph type="body" sz="quarter" idx="23" hasCustomPrompt="1"/>
          </p:nvPr>
        </p:nvSpPr>
        <p:spPr>
          <a:xfrm>
            <a:off x="8110279" y="5353891"/>
            <a:ext cx="3662621" cy="725345"/>
          </a:xfrm>
        </p:spPr>
        <p:txBody>
          <a:bodyPr>
            <a:noAutofit/>
          </a:bodyPr>
          <a:lstStyle>
            <a:lvl1pPr marL="0" indent="0" algn="l">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xx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3" name="Espace réservé du texte 14">
            <a:extLst>
              <a:ext uri="{FF2B5EF4-FFF2-40B4-BE49-F238E27FC236}">
                <a16:creationId xmlns:a16="http://schemas.microsoft.com/office/drawing/2014/main" id="{35DF5CF5-4774-1D46-9D23-44CDCD9B5502}"/>
              </a:ext>
            </a:extLst>
          </p:cNvPr>
          <p:cNvSpPr>
            <a:spLocks noGrp="1"/>
          </p:cNvSpPr>
          <p:nvPr>
            <p:ph type="body" sz="quarter" idx="24" hasCustomPrompt="1"/>
          </p:nvPr>
        </p:nvSpPr>
        <p:spPr>
          <a:xfrm>
            <a:off x="8110279" y="4945587"/>
            <a:ext cx="2176861" cy="327757"/>
          </a:xfrm>
        </p:spPr>
        <p:txBody>
          <a:bodyPr anchor="t">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6" name="ZoneTexte 15">
            <a:extLst>
              <a:ext uri="{FF2B5EF4-FFF2-40B4-BE49-F238E27FC236}">
                <a16:creationId xmlns:a16="http://schemas.microsoft.com/office/drawing/2014/main" id="{7C0F5077-FEFD-3345-B476-6E67923D7786}"/>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7" name="Espace réservé du texte 2">
            <a:extLst>
              <a:ext uri="{FF2B5EF4-FFF2-40B4-BE49-F238E27FC236}">
                <a16:creationId xmlns:a16="http://schemas.microsoft.com/office/drawing/2014/main" id="{F8B561B4-0779-D441-9477-89FD34BC5453}"/>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9087466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Page Texte">
    <p:spTree>
      <p:nvGrpSpPr>
        <p:cNvPr id="1" name=""/>
        <p:cNvGrpSpPr/>
        <p:nvPr/>
      </p:nvGrpSpPr>
      <p:grpSpPr>
        <a:xfrm>
          <a:off x="0" y="0"/>
          <a:ext cx="0" cy="0"/>
          <a:chOff x="0" y="0"/>
          <a:chExt cx="0" cy="0"/>
        </a:xfrm>
      </p:grpSpPr>
      <p:sp>
        <p:nvSpPr>
          <p:cNvPr id="26" name="Espace réservé du texte 14">
            <a:extLst>
              <a:ext uri="{FF2B5EF4-FFF2-40B4-BE49-F238E27FC236}">
                <a16:creationId xmlns:a16="http://schemas.microsoft.com/office/drawing/2014/main" id="{BF88D735-ACBA-F445-9A42-5ACF1CFD371F}"/>
              </a:ext>
            </a:extLst>
          </p:cNvPr>
          <p:cNvSpPr>
            <a:spLocks noGrp="1"/>
          </p:cNvSpPr>
          <p:nvPr>
            <p:ph type="body" sz="quarter" idx="13" hasCustomPrompt="1"/>
          </p:nvPr>
        </p:nvSpPr>
        <p:spPr>
          <a:xfrm>
            <a:off x="1279008" y="1248937"/>
            <a:ext cx="7535478" cy="870475"/>
          </a:xfrm>
        </p:spPr>
        <p:txBody>
          <a:bodyPr>
            <a:noAutofit/>
          </a:bodyPr>
          <a:lstStyle>
            <a:lvl1pPr marL="0" indent="0" algn="l">
              <a:lnSpc>
                <a:spcPct val="100000"/>
              </a:lnSpc>
              <a:spcBef>
                <a:spcPts val="0"/>
              </a:spcBef>
              <a:buNone/>
              <a:defRPr sz="2300" b="1" spc="0">
                <a:solidFill>
                  <a:srgbClr val="006633"/>
                </a:solidFill>
                <a:latin typeface="Arial" panose="020B0604020202020204" pitchFamily="34" charset="0"/>
                <a:cs typeface="Arial" panose="020B0604020202020204" pitchFamily="34" charset="0"/>
              </a:defRPr>
            </a:lvl1pPr>
            <a:lvl5pPr marL="1828800" indent="0">
              <a:buNone/>
              <a:defRPr/>
            </a:lvl5pPr>
          </a:lstStyle>
          <a:p>
            <a:pPr lvl="0"/>
            <a:r>
              <a:rPr lang="fr-FR"/>
              <a:t>Titre en Arial Bold, 23 pts </a:t>
            </a:r>
          </a:p>
          <a:p>
            <a:pPr lvl="0"/>
            <a:r>
              <a:rPr lang="fr-FR"/>
              <a:t>sur deux lignes </a:t>
            </a:r>
            <a:r>
              <a:rPr lang="fr-FR" err="1"/>
              <a:t>lorem</a:t>
            </a:r>
            <a:r>
              <a:rPr lang="fr-FR"/>
              <a:t> </a:t>
            </a:r>
            <a:r>
              <a:rPr lang="fr-FR" err="1"/>
              <a:t>ipsum</a:t>
            </a:r>
            <a:endParaRPr lang="fr-FR"/>
          </a:p>
        </p:txBody>
      </p:sp>
      <p:sp>
        <p:nvSpPr>
          <p:cNvPr id="27" name="Espace réservé du texte 14">
            <a:extLst>
              <a:ext uri="{FF2B5EF4-FFF2-40B4-BE49-F238E27FC236}">
                <a16:creationId xmlns:a16="http://schemas.microsoft.com/office/drawing/2014/main" id="{951FED25-C36B-B142-ACC3-5F89F8E833F5}"/>
              </a:ext>
            </a:extLst>
          </p:cNvPr>
          <p:cNvSpPr>
            <a:spLocks noGrp="1"/>
          </p:cNvSpPr>
          <p:nvPr>
            <p:ph type="body" sz="quarter" idx="14" hasCustomPrompt="1"/>
          </p:nvPr>
        </p:nvSpPr>
        <p:spPr>
          <a:xfrm>
            <a:off x="1279008" y="2238031"/>
            <a:ext cx="4503025" cy="428380"/>
          </a:xfrm>
        </p:spPr>
        <p:txBody>
          <a:bodyPr>
            <a:noAutofit/>
          </a:bodyPr>
          <a:lstStyle>
            <a:lvl1pPr marL="0" indent="0" algn="l">
              <a:lnSpc>
                <a:spcPct val="100000"/>
              </a:lnSpc>
              <a:spcBef>
                <a:spcPts val="0"/>
              </a:spcBef>
              <a:buNone/>
              <a:defRPr sz="1400" b="1"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8" name="Espace réservé du texte 14">
            <a:extLst>
              <a:ext uri="{FF2B5EF4-FFF2-40B4-BE49-F238E27FC236}">
                <a16:creationId xmlns:a16="http://schemas.microsoft.com/office/drawing/2014/main" id="{36B7F84A-8A91-4048-AE00-913114AB88E5}"/>
              </a:ext>
            </a:extLst>
          </p:cNvPr>
          <p:cNvSpPr>
            <a:spLocks noGrp="1"/>
          </p:cNvSpPr>
          <p:nvPr>
            <p:ph type="body" sz="quarter" idx="15" hasCustomPrompt="1"/>
          </p:nvPr>
        </p:nvSpPr>
        <p:spPr>
          <a:xfrm>
            <a:off x="1285882" y="2755260"/>
            <a:ext cx="7528866" cy="504232"/>
          </a:xfrm>
        </p:spPr>
        <p:txBody>
          <a:bodyPr>
            <a:noAutofit/>
          </a:bodyPr>
          <a:lstStyle>
            <a:lvl1pPr marL="0" indent="0" algn="l">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xx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5" name="Espace réservé du texte 4">
            <a:extLst>
              <a:ext uri="{FF2B5EF4-FFF2-40B4-BE49-F238E27FC236}">
                <a16:creationId xmlns:a16="http://schemas.microsoft.com/office/drawing/2014/main" id="{1B474009-6638-8C41-AC7C-02F1A34159B3}"/>
              </a:ext>
            </a:extLst>
          </p:cNvPr>
          <p:cNvSpPr>
            <a:spLocks noGrp="1"/>
          </p:cNvSpPr>
          <p:nvPr>
            <p:ph type="body" sz="quarter" idx="17" hasCustomPrompt="1"/>
          </p:nvPr>
        </p:nvSpPr>
        <p:spPr>
          <a:xfrm>
            <a:off x="1279525" y="3566201"/>
            <a:ext cx="7534961" cy="2359025"/>
          </a:xfrm>
        </p:spPr>
        <p:txBody>
          <a:bodyPr>
            <a:normAutofit/>
          </a:bodyPr>
          <a:lstStyle>
            <a:lvl1pPr marL="285750" indent="-285750">
              <a:lnSpc>
                <a:spcPct val="100000"/>
              </a:lnSpc>
              <a:buClr>
                <a:schemeClr val="accent1"/>
              </a:buClr>
              <a:buSzPct val="100000"/>
              <a:buFont typeface="Arial" panose="020B0604020202020204" pitchFamily="34" charset="0"/>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chemeClr val="accent1"/>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solidFill>
                  <a:srgbClr val="575756"/>
                </a:solidFill>
                <a:latin typeface="+mn-lt"/>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solidFill>
                  <a:srgbClr val="575756"/>
                </a:solidFill>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a:p>
            <a:pPr lvl="2"/>
            <a:r>
              <a:rPr lang="fr-FR"/>
              <a:t>Deuxième niveau de </a:t>
            </a:r>
            <a:r>
              <a:rPr lang="fr-FR" err="1"/>
              <a:t>bullet</a:t>
            </a:r>
            <a:r>
              <a:rPr lang="fr-FR"/>
              <a:t> point alignement à 1po, vert ÉEQ</a:t>
            </a:r>
          </a:p>
          <a:p>
            <a:pPr lvl="2"/>
            <a:r>
              <a:rPr lang="fr-FR"/>
              <a:t>Fuis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endParaRPr lang="fr-FR"/>
          </a:p>
          <a:p>
            <a:pPr lvl="2"/>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endParaRPr lang="fr-FR"/>
          </a:p>
          <a:p>
            <a:pPr lvl="3"/>
            <a:r>
              <a:rPr lang="fr-FR"/>
              <a:t>Troisième niveau de </a:t>
            </a:r>
            <a:r>
              <a:rPr lang="fr-FR" err="1"/>
              <a:t>bullet</a:t>
            </a:r>
            <a:r>
              <a:rPr lang="fr-FR"/>
              <a:t> point, xx pts, alignement à 1,5po, gris 50%</a:t>
            </a:r>
          </a:p>
        </p:txBody>
      </p:sp>
      <p:pic>
        <p:nvPicPr>
          <p:cNvPr id="13" name="Image 12">
            <a:extLst>
              <a:ext uri="{FF2B5EF4-FFF2-40B4-BE49-F238E27FC236}">
                <a16:creationId xmlns:a16="http://schemas.microsoft.com/office/drawing/2014/main" id="{7FF07DAE-4FD5-BE45-8408-043BCECAA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4485" y="122033"/>
            <a:ext cx="1325768" cy="1126904"/>
          </a:xfrm>
          <a:prstGeom prst="rect">
            <a:avLst/>
          </a:prstGeom>
        </p:spPr>
      </p:pic>
      <p:cxnSp>
        <p:nvCxnSpPr>
          <p:cNvPr id="15" name="Connecteur droit 7">
            <a:extLst>
              <a:ext uri="{FF2B5EF4-FFF2-40B4-BE49-F238E27FC236}">
                <a16:creationId xmlns:a16="http://schemas.microsoft.com/office/drawing/2014/main" id="{6EB4CDA1-713C-0946-B173-6BEF26374501}"/>
              </a:ext>
            </a:extLst>
          </p:cNvPr>
          <p:cNvCxnSpPr>
            <a:cxnSpLocks/>
          </p:cNvCxnSpPr>
          <p:nvPr userDrawn="1"/>
        </p:nvCxnSpPr>
        <p:spPr>
          <a:xfrm>
            <a:off x="419100" y="6275576"/>
            <a:ext cx="11353800" cy="0"/>
          </a:xfrm>
          <a:prstGeom prst="line">
            <a:avLst/>
          </a:prstGeom>
          <a:ln w="6350">
            <a:solidFill>
              <a:srgbClr val="73BB44"/>
            </a:solidFill>
          </a:ln>
        </p:spPr>
        <p:style>
          <a:lnRef idx="1">
            <a:schemeClr val="accent1"/>
          </a:lnRef>
          <a:fillRef idx="0">
            <a:schemeClr val="accent1"/>
          </a:fillRef>
          <a:effectRef idx="0">
            <a:schemeClr val="accent1"/>
          </a:effectRef>
          <a:fontRef idx="minor">
            <a:schemeClr val="tx1"/>
          </a:fontRef>
        </p:style>
      </p:cxnSp>
      <p:sp>
        <p:nvSpPr>
          <p:cNvPr id="16" name="ZoneTexte 14">
            <a:extLst>
              <a:ext uri="{FF2B5EF4-FFF2-40B4-BE49-F238E27FC236}">
                <a16:creationId xmlns:a16="http://schemas.microsoft.com/office/drawing/2014/main" id="{4F33AABA-90F0-7D46-9175-32D8D0FD5D1B}"/>
              </a:ext>
            </a:extLst>
          </p:cNvPr>
          <p:cNvSpPr txBox="1"/>
          <p:nvPr userDrawn="1"/>
        </p:nvSpPr>
        <p:spPr>
          <a:xfrm>
            <a:off x="11471784" y="6339783"/>
            <a:ext cx="374141" cy="215444"/>
          </a:xfrm>
          <a:prstGeom prst="rect">
            <a:avLst/>
          </a:prstGeom>
          <a:noFill/>
        </p:spPr>
        <p:txBody>
          <a:bodyPr wrap="square" lIns="0" rtlCol="0">
            <a:spAutoFit/>
          </a:bodyPr>
          <a:lstStyle/>
          <a:p>
            <a:pPr algn="r"/>
            <a:fld id="{641A7C9C-8B9D-0241-B7F9-F1555EBB605A}" type="slidenum">
              <a:rPr lang="fr-FR" sz="800" b="1" smtClean="0">
                <a:solidFill>
                  <a:srgbClr val="73BB44"/>
                </a:solidFill>
                <a:latin typeface="Arial" panose="020B0604020202020204" pitchFamily="34" charset="0"/>
                <a:cs typeface="Arial" panose="020B0604020202020204" pitchFamily="34" charset="0"/>
              </a:rPr>
              <a:pPr algn="r"/>
              <a:t>‹N°›</a:t>
            </a:fld>
            <a:endParaRPr lang="fr-FR" sz="800" b="1">
              <a:solidFill>
                <a:srgbClr val="73BB44"/>
              </a:solidFill>
              <a:latin typeface="Arial" panose="020B0604020202020204" pitchFamily="34" charset="0"/>
              <a:cs typeface="Arial" panose="020B0604020202020204" pitchFamily="34" charset="0"/>
            </a:endParaRPr>
          </a:p>
        </p:txBody>
      </p:sp>
      <p:sp>
        <p:nvSpPr>
          <p:cNvPr id="17" name="Espace réservé du texte 2">
            <a:extLst>
              <a:ext uri="{FF2B5EF4-FFF2-40B4-BE49-F238E27FC236}">
                <a16:creationId xmlns:a16="http://schemas.microsoft.com/office/drawing/2014/main" id="{5835FD91-4A06-CF4F-B70D-AED0822454D3}"/>
              </a:ext>
            </a:extLst>
          </p:cNvPr>
          <p:cNvSpPr>
            <a:spLocks noGrp="1"/>
          </p:cNvSpPr>
          <p:nvPr>
            <p:ph type="body" sz="quarter" idx="18" hasCustomPrompt="1"/>
          </p:nvPr>
        </p:nvSpPr>
        <p:spPr>
          <a:xfrm>
            <a:off x="6390954" y="6334156"/>
            <a:ext cx="5080830" cy="203774"/>
          </a:xfrm>
        </p:spPr>
        <p:txBody>
          <a:bodyPr rIns="0">
            <a:normAutofit/>
          </a:bodyPr>
          <a:lstStyle>
            <a:lvl1pPr marL="0" indent="0" algn="r">
              <a:buNone/>
              <a:defRPr sz="900">
                <a:solidFill>
                  <a:srgbClr val="73BB44"/>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0856431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Vierg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B77A23-EC97-AE45-A873-330B81D8D4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7" name="Connecteur droit 6">
            <a:extLst>
              <a:ext uri="{FF2B5EF4-FFF2-40B4-BE49-F238E27FC236}">
                <a16:creationId xmlns:a16="http://schemas.microsoft.com/office/drawing/2014/main" id="{D98209D0-C228-F542-A37F-6C3B0753187F}"/>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39E9D37-1AE8-2D46-8C63-104CD0FABCFA}"/>
              </a:ext>
            </a:extLst>
          </p:cNvPr>
          <p:cNvSpPr txBox="1"/>
          <p:nvPr userDrawn="1"/>
        </p:nvSpPr>
        <p:spPr>
          <a:xfrm>
            <a:off x="11471784" y="345383"/>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9" name="Espace réservé du texte 2">
            <a:extLst>
              <a:ext uri="{FF2B5EF4-FFF2-40B4-BE49-F238E27FC236}">
                <a16:creationId xmlns:a16="http://schemas.microsoft.com/office/drawing/2014/main" id="{AF21D399-724E-7944-A90F-27C2C2E0AD37}"/>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a:solidFill>
                  <a:schemeClr val="tx1">
                    <a:lumMod val="75000"/>
                    <a:lumOff val="25000"/>
                  </a:schemeClr>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37946708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3831616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C6EE3-DDA4-08F2-DE04-87C347A63DBB}"/>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C89EA498-BD5D-B771-5044-6BA4F5DA7295}"/>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10A76AED-925E-2412-4C3F-F579CB0E8760}"/>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7BFD8D1E-AB46-B4C0-0848-B138D7FF01C9}"/>
              </a:ext>
            </a:extLst>
          </p:cNvPr>
          <p:cNvSpPr>
            <a:spLocks noGrp="1"/>
          </p:cNvSpPr>
          <p:nvPr>
            <p:ph type="dt" sz="half" idx="10"/>
          </p:nvPr>
        </p:nvSpPr>
        <p:spPr/>
        <p:txBody>
          <a:bodyPr/>
          <a:lstStyle/>
          <a:p>
            <a:fld id="{C38829B0-4022-6042-B7F8-A1A18D065043}" type="datetimeFigureOut">
              <a:rPr lang="fr-FR" smtClean="0"/>
              <a:t>03/06/2024</a:t>
            </a:fld>
            <a:endParaRPr lang="fr-FR"/>
          </a:p>
        </p:txBody>
      </p:sp>
      <p:sp>
        <p:nvSpPr>
          <p:cNvPr id="6" name="Espace réservé du pied de page 5">
            <a:extLst>
              <a:ext uri="{FF2B5EF4-FFF2-40B4-BE49-F238E27FC236}">
                <a16:creationId xmlns:a16="http://schemas.microsoft.com/office/drawing/2014/main" id="{C0C1CDDE-4CDF-7236-371E-E309D5B67E7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037122-1106-14E2-987D-ADDCF10DC734}"/>
              </a:ext>
            </a:extLst>
          </p:cNvPr>
          <p:cNvSpPr>
            <a:spLocks noGrp="1"/>
          </p:cNvSpPr>
          <p:nvPr>
            <p:ph type="sldNum" sz="quarter" idx="12"/>
          </p:nvPr>
        </p:nvSpPr>
        <p:spPr/>
        <p:txBody>
          <a:bodyPr/>
          <a:lstStyle/>
          <a:p>
            <a:fld id="{E5AD80EB-C802-424F-81AF-202C6D3E72B8}" type="slidenum">
              <a:rPr lang="fr-FR" smtClean="0"/>
              <a:t>‹N°›</a:t>
            </a:fld>
            <a:endParaRPr lang="fr-FR"/>
          </a:p>
        </p:txBody>
      </p:sp>
    </p:spTree>
    <p:extLst>
      <p:ext uri="{BB962C8B-B14F-4D97-AF65-F5344CB8AC3E}">
        <p14:creationId xmlns:p14="http://schemas.microsoft.com/office/powerpoint/2010/main" val="38963474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rdre du jour">
    <p:bg>
      <p:bgPr>
        <a:solidFill>
          <a:schemeClr val="accent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4458C44-9850-4DDA-22F6-2CA2543ABAB0}"/>
              </a:ext>
            </a:extLst>
          </p:cNvPr>
          <p:cNvSpPr>
            <a:spLocks noGrp="1"/>
          </p:cNvSpPr>
          <p:nvPr>
            <p:ph type="sldNum" sz="quarter" idx="11"/>
          </p:nvPr>
        </p:nvSpPr>
        <p:spPr/>
        <p:txBody>
          <a:bodyPr/>
          <a:lstStyle/>
          <a:p>
            <a:fld id="{83D47637-865D-DD4D-BA8B-BFE22F0B4DA8}" type="slidenum">
              <a:rPr lang="fr-CA" smtClean="0"/>
              <a:pPr/>
              <a:t>‹N°›</a:t>
            </a:fld>
            <a:endParaRPr lang="fr-CA"/>
          </a:p>
        </p:txBody>
      </p:sp>
      <p:sp>
        <p:nvSpPr>
          <p:cNvPr id="6" name="Espace réservé du tableau 5">
            <a:extLst>
              <a:ext uri="{FF2B5EF4-FFF2-40B4-BE49-F238E27FC236}">
                <a16:creationId xmlns:a16="http://schemas.microsoft.com/office/drawing/2014/main" id="{4CFE9529-D7E7-030D-E3A6-2FA625DCA8D9}"/>
              </a:ext>
            </a:extLst>
          </p:cNvPr>
          <p:cNvSpPr>
            <a:spLocks noGrp="1"/>
          </p:cNvSpPr>
          <p:nvPr>
            <p:ph type="tbl" sz="quarter" idx="12" hasCustomPrompt="1"/>
          </p:nvPr>
        </p:nvSpPr>
        <p:spPr>
          <a:xfrm>
            <a:off x="369887" y="1071563"/>
            <a:ext cx="11452225" cy="5041900"/>
          </a:xfrm>
        </p:spPr>
        <p:txBody>
          <a:bodyPr/>
          <a:lstStyle>
            <a:lvl1pPr>
              <a:defRPr sz="1400">
                <a:solidFill>
                  <a:schemeClr val="accent3">
                    <a:lumMod val="75000"/>
                  </a:schemeClr>
                </a:solidFill>
              </a:defRPr>
            </a:lvl1pPr>
          </a:lstStyle>
          <a:p>
            <a:r>
              <a:rPr lang="fr-CA"/>
              <a:t>Cliquez sur l’icône au centre de la boîte pour insérer un tableau pour l’ordre du jour</a:t>
            </a:r>
          </a:p>
        </p:txBody>
      </p:sp>
      <p:sp>
        <p:nvSpPr>
          <p:cNvPr id="8" name="Titre 7">
            <a:extLst>
              <a:ext uri="{FF2B5EF4-FFF2-40B4-BE49-F238E27FC236}">
                <a16:creationId xmlns:a16="http://schemas.microsoft.com/office/drawing/2014/main" id="{4433B3DA-BB56-14CB-3FB3-7CB5782FCCEC}"/>
              </a:ext>
            </a:extLst>
          </p:cNvPr>
          <p:cNvSpPr>
            <a:spLocks noGrp="1"/>
          </p:cNvSpPr>
          <p:nvPr>
            <p:ph type="title" hasCustomPrompt="1"/>
          </p:nvPr>
        </p:nvSpPr>
        <p:spPr>
          <a:xfrm>
            <a:off x="3228975" y="218860"/>
            <a:ext cx="2880360" cy="109728"/>
          </a:xfrm>
        </p:spPr>
        <p:txBody>
          <a:bodyPr anchor="b"/>
          <a:lstStyle>
            <a:lvl1pPr>
              <a:lnSpc>
                <a:spcPct val="100000"/>
              </a:lnSpc>
              <a:defRPr sz="700" cap="all" baseline="0">
                <a:solidFill>
                  <a:schemeClr val="tx2"/>
                </a:solidFill>
              </a:defRPr>
            </a:lvl1pPr>
          </a:lstStyle>
          <a:p>
            <a:r>
              <a:rPr lang="fr-CA"/>
              <a:t>Cliquez pour insérer le titre</a:t>
            </a:r>
          </a:p>
        </p:txBody>
      </p:sp>
    </p:spTree>
    <p:extLst>
      <p:ext uri="{BB962C8B-B14F-4D97-AF65-F5344CB8AC3E}">
        <p14:creationId xmlns:p14="http://schemas.microsoft.com/office/powerpoint/2010/main" val="1595239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365759" y="2468880"/>
            <a:ext cx="11466576" cy="3657600"/>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4">
            <a:extLst>
              <a:ext uri="{FF2B5EF4-FFF2-40B4-BE49-F238E27FC236}">
                <a16:creationId xmlns:a16="http://schemas.microsoft.com/office/drawing/2014/main" id="{BCA6B864-280F-2DF8-BB6B-E77641635981}"/>
              </a:ext>
            </a:extLst>
          </p:cNvPr>
          <p:cNvSpPr>
            <a:spLocks noGrp="1"/>
          </p:cNvSpPr>
          <p:nvPr>
            <p:ph type="body" sz="quarter" idx="14"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421838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re gauche et contenu dro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4114800" cy="50749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6095999" y="1039761"/>
            <a:ext cx="5736335" cy="5086719"/>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texte 4">
            <a:extLst>
              <a:ext uri="{FF2B5EF4-FFF2-40B4-BE49-F238E27FC236}">
                <a16:creationId xmlns:a16="http://schemas.microsoft.com/office/drawing/2014/main" id="{3422F091-1B31-7216-218D-5B08349F9936}"/>
              </a:ext>
            </a:extLst>
          </p:cNvPr>
          <p:cNvSpPr>
            <a:spLocks noGrp="1"/>
          </p:cNvSpPr>
          <p:nvPr>
            <p:ph type="body" sz="quarter" idx="14"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245209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sp>
        <p:nvSpPr>
          <p:cNvPr id="21" name="Espace réservé pour une image  8">
            <a:extLst>
              <a:ext uri="{FF2B5EF4-FFF2-40B4-BE49-F238E27FC236}">
                <a16:creationId xmlns:a16="http://schemas.microsoft.com/office/drawing/2014/main" id="{DFBC720A-9A07-ED42-94FF-DFCCF6ECA1DA}"/>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6" name="Espace réservé du texte 14">
            <a:extLst>
              <a:ext uri="{FF2B5EF4-FFF2-40B4-BE49-F238E27FC236}">
                <a16:creationId xmlns:a16="http://schemas.microsoft.com/office/drawing/2014/main" id="{AC1B1C49-644D-934B-86CF-15717343ADD3}"/>
              </a:ext>
            </a:extLst>
          </p:cNvPr>
          <p:cNvSpPr>
            <a:spLocks noGrp="1"/>
          </p:cNvSpPr>
          <p:nvPr>
            <p:ph type="body" sz="quarter" idx="13" hasCustomPrompt="1"/>
          </p:nvPr>
        </p:nvSpPr>
        <p:spPr>
          <a:xfrm>
            <a:off x="1101765" y="982245"/>
            <a:ext cx="1641435" cy="958112"/>
          </a:xfrm>
        </p:spPr>
        <p:txBody>
          <a:bodyPr anchor="t">
            <a:noAutofit/>
          </a:bodyPr>
          <a:lstStyle>
            <a:lvl1pPr marL="0" indent="0" algn="l">
              <a:lnSpc>
                <a:spcPct val="100000"/>
              </a:lnSpc>
              <a:spcBef>
                <a:spcPts val="10000"/>
              </a:spcBef>
              <a:buNone/>
              <a:defRPr sz="60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2.0</a:t>
            </a:r>
          </a:p>
        </p:txBody>
      </p:sp>
      <p:sp>
        <p:nvSpPr>
          <p:cNvPr id="7" name="Espace réservé du texte 14">
            <a:extLst>
              <a:ext uri="{FF2B5EF4-FFF2-40B4-BE49-F238E27FC236}">
                <a16:creationId xmlns:a16="http://schemas.microsoft.com/office/drawing/2014/main" id="{81208858-C5E5-8D48-8768-27400F86375E}"/>
              </a:ext>
            </a:extLst>
          </p:cNvPr>
          <p:cNvSpPr>
            <a:spLocks noGrp="1"/>
          </p:cNvSpPr>
          <p:nvPr>
            <p:ph type="body" sz="quarter" idx="14" hasCustomPrompt="1"/>
          </p:nvPr>
        </p:nvSpPr>
        <p:spPr>
          <a:xfrm>
            <a:off x="1101764" y="1940357"/>
            <a:ext cx="9884785" cy="1676400"/>
          </a:xfrm>
        </p:spPr>
        <p:txBody>
          <a:bodyPr anchor="t">
            <a:noAutofit/>
          </a:bodyPr>
          <a:lstStyle>
            <a:lvl1pPr marL="0" indent="0" algn="l">
              <a:lnSpc>
                <a:spcPct val="100000"/>
              </a:lnSpc>
              <a:spcBef>
                <a:spcPts val="0"/>
              </a:spcBef>
              <a:buNone/>
              <a:defRPr sz="6000" b="1" spc="0">
                <a:solidFill>
                  <a:srgbClr val="C2E3EE"/>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 sur deux lignes_</a:t>
            </a:r>
          </a:p>
        </p:txBody>
      </p:sp>
      <p:sp>
        <p:nvSpPr>
          <p:cNvPr id="8" name="Espace réservé du texte 14">
            <a:extLst>
              <a:ext uri="{FF2B5EF4-FFF2-40B4-BE49-F238E27FC236}">
                <a16:creationId xmlns:a16="http://schemas.microsoft.com/office/drawing/2014/main" id="{4F562469-A89E-0C44-B6D0-8BF9FAB2C94E}"/>
              </a:ext>
            </a:extLst>
          </p:cNvPr>
          <p:cNvSpPr>
            <a:spLocks noGrp="1"/>
          </p:cNvSpPr>
          <p:nvPr>
            <p:ph type="body" sz="quarter" idx="15" hasCustomPrompt="1"/>
          </p:nvPr>
        </p:nvSpPr>
        <p:spPr>
          <a:xfrm>
            <a:off x="1101765" y="4482353"/>
            <a:ext cx="9884785" cy="1393402"/>
          </a:xfrm>
        </p:spPr>
        <p:txBody>
          <a:bodyPr anchor="t">
            <a:noAutofit/>
          </a:bodyPr>
          <a:lstStyle>
            <a:lvl1pPr marL="0" indent="0" algn="l">
              <a:lnSpc>
                <a:spcPct val="100000"/>
              </a:lnSpc>
              <a:spcBef>
                <a:spcPts val="0"/>
              </a:spcBef>
              <a:buNone/>
              <a:defRPr sz="1800" b="0" spc="0">
                <a:solidFill>
                  <a:srgbClr val="C2E3EE"/>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Triangle rectangle 8">
            <a:extLst>
              <a:ext uri="{FF2B5EF4-FFF2-40B4-BE49-F238E27FC236}">
                <a16:creationId xmlns:a16="http://schemas.microsoft.com/office/drawing/2014/main" id="{84952653-3062-5944-9EE1-016A8106FF5B}"/>
              </a:ext>
            </a:extLst>
          </p:cNvPr>
          <p:cNvSpPr/>
          <p:nvPr userDrawn="1"/>
        </p:nvSpPr>
        <p:spPr>
          <a:xfrm rot="10800000">
            <a:off x="9281504" y="0"/>
            <a:ext cx="2910496" cy="2910496"/>
          </a:xfrm>
          <a:prstGeom prst="rtTriangle">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22333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11466576" cy="7315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365761" y="2468880"/>
            <a:ext cx="5029200" cy="3657600"/>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contenu 14">
            <a:extLst>
              <a:ext uri="{FF2B5EF4-FFF2-40B4-BE49-F238E27FC236}">
                <a16:creationId xmlns:a16="http://schemas.microsoft.com/office/drawing/2014/main" id="{FC815FCA-16FC-4830-947F-29C3D2667640}"/>
              </a:ext>
            </a:extLst>
          </p:cNvPr>
          <p:cNvSpPr>
            <a:spLocks noGrp="1"/>
          </p:cNvSpPr>
          <p:nvPr>
            <p:ph sz="quarter" idx="14" hasCustomPrompt="1"/>
          </p:nvPr>
        </p:nvSpPr>
        <p:spPr>
          <a:xfrm>
            <a:off x="6107723" y="2468880"/>
            <a:ext cx="5029200" cy="3657600"/>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Espace réservé du texte 4">
            <a:extLst>
              <a:ext uri="{FF2B5EF4-FFF2-40B4-BE49-F238E27FC236}">
                <a16:creationId xmlns:a16="http://schemas.microsoft.com/office/drawing/2014/main" id="{726BA8F7-8873-87E5-E2B9-9535A485925C}"/>
              </a:ext>
            </a:extLst>
          </p:cNvPr>
          <p:cNvSpPr>
            <a:spLocks noGrp="1"/>
          </p:cNvSpPr>
          <p:nvPr>
            <p:ph type="body" sz="quarter" idx="15"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140640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 contenus (⅔-⅓)">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11466576" cy="7315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365760" y="2468880"/>
            <a:ext cx="7391879" cy="3657600"/>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contenu 14">
            <a:extLst>
              <a:ext uri="{FF2B5EF4-FFF2-40B4-BE49-F238E27FC236}">
                <a16:creationId xmlns:a16="http://schemas.microsoft.com/office/drawing/2014/main" id="{FC815FCA-16FC-4830-947F-29C3D2667640}"/>
              </a:ext>
            </a:extLst>
          </p:cNvPr>
          <p:cNvSpPr>
            <a:spLocks noGrp="1"/>
          </p:cNvSpPr>
          <p:nvPr>
            <p:ph sz="quarter" idx="14" hasCustomPrompt="1"/>
          </p:nvPr>
        </p:nvSpPr>
        <p:spPr>
          <a:xfrm>
            <a:off x="8099425" y="2468880"/>
            <a:ext cx="3732910" cy="3657600"/>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Espace réservé du texte 4">
            <a:extLst>
              <a:ext uri="{FF2B5EF4-FFF2-40B4-BE49-F238E27FC236}">
                <a16:creationId xmlns:a16="http://schemas.microsoft.com/office/drawing/2014/main" id="{13E1F4BC-553F-0A55-DD0F-0C218D352DCE}"/>
              </a:ext>
            </a:extLst>
          </p:cNvPr>
          <p:cNvSpPr>
            <a:spLocks noGrp="1"/>
          </p:cNvSpPr>
          <p:nvPr>
            <p:ph type="body" sz="quarter" idx="15"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882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3474720" cy="11887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365761" y="2468880"/>
            <a:ext cx="3474720" cy="3657600"/>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contenu 14">
            <a:extLst>
              <a:ext uri="{FF2B5EF4-FFF2-40B4-BE49-F238E27FC236}">
                <a16:creationId xmlns:a16="http://schemas.microsoft.com/office/drawing/2014/main" id="{FC815FCA-16FC-4830-947F-29C3D2667640}"/>
              </a:ext>
            </a:extLst>
          </p:cNvPr>
          <p:cNvSpPr>
            <a:spLocks noGrp="1"/>
          </p:cNvSpPr>
          <p:nvPr>
            <p:ph sz="quarter" idx="14" hasCustomPrompt="1"/>
          </p:nvPr>
        </p:nvSpPr>
        <p:spPr>
          <a:xfrm>
            <a:off x="4361689" y="1041400"/>
            <a:ext cx="3474720" cy="5085080"/>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14">
            <a:extLst>
              <a:ext uri="{FF2B5EF4-FFF2-40B4-BE49-F238E27FC236}">
                <a16:creationId xmlns:a16="http://schemas.microsoft.com/office/drawing/2014/main" id="{A4F7F68C-9165-58D9-2AC0-5874F95C06E0}"/>
              </a:ext>
            </a:extLst>
          </p:cNvPr>
          <p:cNvSpPr>
            <a:spLocks noGrp="1"/>
          </p:cNvSpPr>
          <p:nvPr>
            <p:ph sz="quarter" idx="15" hasCustomPrompt="1"/>
          </p:nvPr>
        </p:nvSpPr>
        <p:spPr>
          <a:xfrm>
            <a:off x="8357616" y="1041400"/>
            <a:ext cx="3474720" cy="5085080"/>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Espace réservé du texte 4">
            <a:extLst>
              <a:ext uri="{FF2B5EF4-FFF2-40B4-BE49-F238E27FC236}">
                <a16:creationId xmlns:a16="http://schemas.microsoft.com/office/drawing/2014/main" id="{67F36F23-99CD-DADB-A3E1-BB2E46A6DEAF}"/>
              </a:ext>
            </a:extLst>
          </p:cNvPr>
          <p:cNvSpPr>
            <a:spLocks noGrp="1"/>
          </p:cNvSpPr>
          <p:nvPr>
            <p:ph type="body" sz="quarter" idx="16"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321485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re et contenu (vert forêt)">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lvl1pPr>
              <a:defRPr>
                <a:solidFill>
                  <a:schemeClr val="accent3"/>
                </a:solidFill>
              </a:defRPr>
            </a:lvl1pPr>
          </a:lstStyle>
          <a:p>
            <a:pPr>
              <a:defRPr/>
            </a:pPr>
            <a:endParaRPr lang="fr-CA"/>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365759" y="2468880"/>
            <a:ext cx="11466576" cy="3657600"/>
          </a:xfrm>
        </p:spPr>
        <p:txBody>
          <a:bodyPr/>
          <a:lstStyle>
            <a:lvl1pP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defRPr>
                <a:solidFill>
                  <a:schemeClr val="tx2"/>
                </a:solidFill>
              </a:defRPr>
            </a:lvl4pPr>
            <a:lvl5pPr>
              <a:defRPr>
                <a:solidFill>
                  <a:schemeClr val="tx2"/>
                </a:solidFill>
              </a:defRPr>
            </a:lvl5pPr>
            <a:lvl6pPr>
              <a:buClr>
                <a:schemeClr val="tx2"/>
              </a:buClr>
              <a:defRPr>
                <a:solidFill>
                  <a:schemeClr val="tx2"/>
                </a:solidFill>
              </a:defRPr>
            </a:lvl6pPr>
            <a:lvl7pPr>
              <a:buClr>
                <a:schemeClr val="tx2"/>
              </a:buClr>
              <a:defRPr>
                <a:solidFill>
                  <a:schemeClr val="tx2"/>
                </a:solidFill>
              </a:defRPr>
            </a:lvl7pPr>
            <a:lvl8pPr>
              <a:defRPr>
                <a:solidFill>
                  <a:schemeClr val="tx2"/>
                </a:solidFill>
              </a:defRPr>
            </a:lvl8pPr>
            <a:lvl9pPr>
              <a:defRPr>
                <a:solidFill>
                  <a:schemeClr val="tx2"/>
                </a:solidFill>
              </a:defRPr>
            </a:lvl9p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Graphique 4">
            <a:extLst>
              <a:ext uri="{FF2B5EF4-FFF2-40B4-BE49-F238E27FC236}">
                <a16:creationId xmlns:a16="http://schemas.microsoft.com/office/drawing/2014/main" id="{85E5DEBB-18B6-17EA-0FD1-438C556D77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5" y="215685"/>
            <a:ext cx="1260158" cy="920687"/>
          </a:xfrm>
          <a:prstGeom prst="rect">
            <a:avLst/>
          </a:prstGeom>
        </p:spPr>
      </p:pic>
      <p:sp>
        <p:nvSpPr>
          <p:cNvPr id="6" name="Espace réservé du texte 4">
            <a:extLst>
              <a:ext uri="{FF2B5EF4-FFF2-40B4-BE49-F238E27FC236}">
                <a16:creationId xmlns:a16="http://schemas.microsoft.com/office/drawing/2014/main" id="{F99E8DC5-6DC7-A16E-211F-4AEE95ADD3A4}"/>
              </a:ext>
            </a:extLst>
          </p:cNvPr>
          <p:cNvSpPr>
            <a:spLocks noGrp="1"/>
          </p:cNvSpPr>
          <p:nvPr>
            <p:ph type="body" sz="quarter" idx="14" hasCustomPrompt="1"/>
          </p:nvPr>
        </p:nvSpPr>
        <p:spPr>
          <a:xfrm>
            <a:off x="365758" y="6308034"/>
            <a:ext cx="9601200" cy="276915"/>
          </a:xfrm>
        </p:spPr>
        <p:txBody>
          <a:bodyPr anchor="b"/>
          <a:lstStyle>
            <a:lvl1pPr>
              <a:lnSpc>
                <a:spcPct val="100000"/>
              </a:lnSpc>
              <a:spcBef>
                <a:spcPts val="0"/>
              </a:spcBef>
              <a:defRPr sz="900" b="0">
                <a:solidFill>
                  <a:schemeClr val="tx2"/>
                </a:solidFill>
              </a:defRPr>
            </a:lvl1pPr>
            <a:lvl2pPr marL="0" indent="0">
              <a:lnSpc>
                <a:spcPct val="100000"/>
              </a:lnSpc>
              <a:spcBef>
                <a:spcPts val="0"/>
              </a:spcBef>
              <a:buNone/>
              <a:defRPr sz="900" b="0">
                <a:solidFill>
                  <a:schemeClr val="tx2"/>
                </a:solidFill>
              </a:defRPr>
            </a:lvl2pPr>
            <a:lvl3pPr marL="0" indent="0">
              <a:lnSpc>
                <a:spcPct val="100000"/>
              </a:lnSpc>
              <a:spcBef>
                <a:spcPts val="0"/>
              </a:spcBef>
              <a:buNone/>
              <a:defRPr sz="900" b="0">
                <a:solidFill>
                  <a:schemeClr val="tx2"/>
                </a:solidFill>
              </a:defRPr>
            </a:lvl3pPr>
            <a:lvl4pPr>
              <a:lnSpc>
                <a:spcPct val="100000"/>
              </a:lnSpc>
              <a:spcBef>
                <a:spcPts val="0"/>
              </a:spcBef>
              <a:defRPr sz="900" b="0">
                <a:solidFill>
                  <a:schemeClr val="tx2"/>
                </a:solidFill>
              </a:defRPr>
            </a:lvl4pPr>
            <a:lvl5pPr>
              <a:lnSpc>
                <a:spcPct val="100000"/>
              </a:lnSpc>
              <a:spcBef>
                <a:spcPts val="0"/>
              </a:spcBef>
              <a:defRPr sz="900" b="0">
                <a:solidFill>
                  <a:schemeClr val="tx2"/>
                </a:solidFill>
              </a:defRPr>
            </a:lvl5pPr>
            <a:lvl6pPr marL="0" indent="0">
              <a:lnSpc>
                <a:spcPct val="100000"/>
              </a:lnSpc>
              <a:spcBef>
                <a:spcPts val="0"/>
              </a:spcBef>
              <a:buNone/>
              <a:defRPr sz="900" b="0">
                <a:solidFill>
                  <a:schemeClr val="tx2"/>
                </a:solidFill>
              </a:defRPr>
            </a:lvl6pPr>
            <a:lvl7pPr marL="0" indent="0">
              <a:lnSpc>
                <a:spcPct val="100000"/>
              </a:lnSpc>
              <a:spcBef>
                <a:spcPts val="0"/>
              </a:spcBef>
              <a:buNone/>
              <a:defRPr sz="900" b="0">
                <a:solidFill>
                  <a:schemeClr val="tx2"/>
                </a:solidFill>
              </a:defRPr>
            </a:lvl7pPr>
            <a:lvl8pPr>
              <a:lnSpc>
                <a:spcPct val="100000"/>
              </a:lnSpc>
              <a:spcBef>
                <a:spcPts val="0"/>
              </a:spcBef>
              <a:defRPr sz="900" b="0">
                <a:solidFill>
                  <a:schemeClr val="tx2"/>
                </a:solidFill>
              </a:defRPr>
            </a:lvl8pPr>
            <a:lvl9pPr>
              <a:lnSpc>
                <a:spcPct val="100000"/>
              </a:lnSpc>
              <a:spcBef>
                <a:spcPts val="0"/>
              </a:spcBef>
              <a:defRPr sz="900" b="0">
                <a:solidFill>
                  <a:schemeClr val="tx2"/>
                </a:solidFill>
              </a:defRPr>
            </a:lvl9pPr>
          </a:lstStyle>
          <a:p>
            <a:pPr lvl="0"/>
            <a:r>
              <a:rPr lang="fr-CA"/>
              <a:t>Cliquez pour insérer la source/référence</a:t>
            </a:r>
          </a:p>
        </p:txBody>
      </p:sp>
    </p:spTree>
    <p:extLst>
      <p:ext uri="{BB962C8B-B14F-4D97-AF65-F5344CB8AC3E}">
        <p14:creationId xmlns:p14="http://schemas.microsoft.com/office/powerpoint/2010/main" val="2274040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re gauche et contenu droite (vert forêt)">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4114800" cy="50749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lvl1pPr>
              <a:defRPr>
                <a:solidFill>
                  <a:schemeClr val="accent3"/>
                </a:solidFill>
              </a:defRPr>
            </a:lvl1pPr>
          </a:lstStyle>
          <a:p>
            <a:pPr>
              <a:defRPr/>
            </a:pPr>
            <a:endParaRPr lang="fr-CA"/>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6095999" y="1039761"/>
            <a:ext cx="5736335" cy="5086719"/>
          </a:xfrm>
        </p:spPr>
        <p:txBody>
          <a:bodyPr/>
          <a:lstStyle>
            <a:lvl1pP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defRPr>
                <a:solidFill>
                  <a:schemeClr val="tx2"/>
                </a:solidFill>
              </a:defRPr>
            </a:lvl4pPr>
            <a:lvl5pPr>
              <a:defRPr>
                <a:solidFill>
                  <a:schemeClr val="tx2"/>
                </a:solidFill>
              </a:defRPr>
            </a:lvl5pPr>
            <a:lvl6pPr>
              <a:buClr>
                <a:schemeClr val="tx2"/>
              </a:buClr>
              <a:defRPr>
                <a:solidFill>
                  <a:schemeClr val="tx2"/>
                </a:solidFill>
              </a:defRPr>
            </a:lvl6pPr>
            <a:lvl7pPr>
              <a:buClr>
                <a:schemeClr val="tx2"/>
              </a:buClr>
              <a:defRPr>
                <a:solidFill>
                  <a:schemeClr val="tx2"/>
                </a:solidFill>
              </a:defRPr>
            </a:lvl7pPr>
            <a:lvl8pPr>
              <a:defRPr>
                <a:solidFill>
                  <a:schemeClr val="tx2"/>
                </a:solidFill>
              </a:defRPr>
            </a:lvl8pPr>
            <a:lvl9pPr>
              <a:defRPr>
                <a:solidFill>
                  <a:schemeClr val="tx2"/>
                </a:solidFill>
              </a:defRPr>
            </a:lvl9p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1C0FE1D-7EAC-2227-E047-811667932B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5" y="215685"/>
            <a:ext cx="1260158" cy="920687"/>
          </a:xfrm>
          <a:prstGeom prst="rect">
            <a:avLst/>
          </a:prstGeom>
        </p:spPr>
      </p:pic>
      <p:sp>
        <p:nvSpPr>
          <p:cNvPr id="5" name="Espace réservé du texte 4">
            <a:extLst>
              <a:ext uri="{FF2B5EF4-FFF2-40B4-BE49-F238E27FC236}">
                <a16:creationId xmlns:a16="http://schemas.microsoft.com/office/drawing/2014/main" id="{4523FDA8-8874-D98F-3790-2425FDAEC294}"/>
              </a:ext>
            </a:extLst>
          </p:cNvPr>
          <p:cNvSpPr>
            <a:spLocks noGrp="1"/>
          </p:cNvSpPr>
          <p:nvPr>
            <p:ph type="body" sz="quarter" idx="14" hasCustomPrompt="1"/>
          </p:nvPr>
        </p:nvSpPr>
        <p:spPr>
          <a:xfrm>
            <a:off x="365758" y="6308034"/>
            <a:ext cx="9601200" cy="276915"/>
          </a:xfrm>
        </p:spPr>
        <p:txBody>
          <a:bodyPr anchor="b"/>
          <a:lstStyle>
            <a:lvl1pPr>
              <a:lnSpc>
                <a:spcPct val="100000"/>
              </a:lnSpc>
              <a:spcBef>
                <a:spcPts val="0"/>
              </a:spcBef>
              <a:defRPr sz="900" b="0">
                <a:solidFill>
                  <a:schemeClr val="tx2"/>
                </a:solidFill>
              </a:defRPr>
            </a:lvl1pPr>
            <a:lvl2pPr marL="0" indent="0">
              <a:lnSpc>
                <a:spcPct val="100000"/>
              </a:lnSpc>
              <a:spcBef>
                <a:spcPts val="0"/>
              </a:spcBef>
              <a:buNone/>
              <a:defRPr sz="900" b="0">
                <a:solidFill>
                  <a:schemeClr val="tx2"/>
                </a:solidFill>
              </a:defRPr>
            </a:lvl2pPr>
            <a:lvl3pPr marL="0" indent="0">
              <a:lnSpc>
                <a:spcPct val="100000"/>
              </a:lnSpc>
              <a:spcBef>
                <a:spcPts val="0"/>
              </a:spcBef>
              <a:buNone/>
              <a:defRPr sz="900" b="0">
                <a:solidFill>
                  <a:schemeClr val="tx2"/>
                </a:solidFill>
              </a:defRPr>
            </a:lvl3pPr>
            <a:lvl4pPr>
              <a:lnSpc>
                <a:spcPct val="100000"/>
              </a:lnSpc>
              <a:spcBef>
                <a:spcPts val="0"/>
              </a:spcBef>
              <a:defRPr sz="900" b="0">
                <a:solidFill>
                  <a:schemeClr val="tx2"/>
                </a:solidFill>
              </a:defRPr>
            </a:lvl4pPr>
            <a:lvl5pPr>
              <a:lnSpc>
                <a:spcPct val="100000"/>
              </a:lnSpc>
              <a:spcBef>
                <a:spcPts val="0"/>
              </a:spcBef>
              <a:defRPr sz="900" b="0">
                <a:solidFill>
                  <a:schemeClr val="tx2"/>
                </a:solidFill>
              </a:defRPr>
            </a:lvl5pPr>
            <a:lvl6pPr marL="0" indent="0">
              <a:lnSpc>
                <a:spcPct val="100000"/>
              </a:lnSpc>
              <a:spcBef>
                <a:spcPts val="0"/>
              </a:spcBef>
              <a:buNone/>
              <a:defRPr sz="900" b="0">
                <a:solidFill>
                  <a:schemeClr val="tx2"/>
                </a:solidFill>
              </a:defRPr>
            </a:lvl6pPr>
            <a:lvl7pPr marL="0" indent="0">
              <a:lnSpc>
                <a:spcPct val="100000"/>
              </a:lnSpc>
              <a:spcBef>
                <a:spcPts val="0"/>
              </a:spcBef>
              <a:buNone/>
              <a:defRPr sz="900" b="0">
                <a:solidFill>
                  <a:schemeClr val="tx2"/>
                </a:solidFill>
              </a:defRPr>
            </a:lvl7pPr>
            <a:lvl8pPr>
              <a:lnSpc>
                <a:spcPct val="100000"/>
              </a:lnSpc>
              <a:spcBef>
                <a:spcPts val="0"/>
              </a:spcBef>
              <a:defRPr sz="900" b="0">
                <a:solidFill>
                  <a:schemeClr val="tx2"/>
                </a:solidFill>
              </a:defRPr>
            </a:lvl8pPr>
            <a:lvl9pPr>
              <a:lnSpc>
                <a:spcPct val="100000"/>
              </a:lnSpc>
              <a:spcBef>
                <a:spcPts val="0"/>
              </a:spcBef>
              <a:defRPr sz="900" b="0">
                <a:solidFill>
                  <a:schemeClr val="tx2"/>
                </a:solidFill>
              </a:defRPr>
            </a:lvl9pPr>
          </a:lstStyle>
          <a:p>
            <a:pPr lvl="0"/>
            <a:r>
              <a:rPr lang="fr-CA"/>
              <a:t>Cliquez pour insérer la source/référence</a:t>
            </a:r>
          </a:p>
        </p:txBody>
      </p:sp>
    </p:spTree>
    <p:extLst>
      <p:ext uri="{BB962C8B-B14F-4D97-AF65-F5344CB8AC3E}">
        <p14:creationId xmlns:p14="http://schemas.microsoft.com/office/powerpoint/2010/main" val="338501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 contenus (vert forêt)">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11466576" cy="7315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lvl1pPr>
              <a:defRPr>
                <a:solidFill>
                  <a:schemeClr val="accent3"/>
                </a:solidFill>
              </a:defRPr>
            </a:lvl1pPr>
          </a:lstStyle>
          <a:p>
            <a:pPr>
              <a:defRPr/>
            </a:pPr>
            <a:endParaRPr lang="fr-CA"/>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365761" y="2468880"/>
            <a:ext cx="5029200" cy="3657600"/>
          </a:xfrm>
        </p:spPr>
        <p:txBody>
          <a:bodyPr/>
          <a:lstStyle>
            <a:lvl1pP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defRPr>
                <a:solidFill>
                  <a:schemeClr val="tx2"/>
                </a:solidFill>
              </a:defRPr>
            </a:lvl4pPr>
            <a:lvl5pPr>
              <a:defRPr>
                <a:solidFill>
                  <a:schemeClr val="tx2"/>
                </a:solidFill>
              </a:defRPr>
            </a:lvl5pPr>
            <a:lvl6pPr>
              <a:buClr>
                <a:schemeClr val="tx2"/>
              </a:buClr>
              <a:defRPr>
                <a:solidFill>
                  <a:schemeClr val="tx2"/>
                </a:solidFill>
              </a:defRPr>
            </a:lvl6pPr>
            <a:lvl7pPr>
              <a:buClr>
                <a:schemeClr val="tx2"/>
              </a:buClr>
              <a:defRPr>
                <a:solidFill>
                  <a:schemeClr val="tx2"/>
                </a:solidFill>
              </a:defRPr>
            </a:lvl7pPr>
            <a:lvl8pPr>
              <a:defRPr>
                <a:solidFill>
                  <a:schemeClr val="tx2"/>
                </a:solidFill>
              </a:defRPr>
            </a:lvl8pPr>
            <a:lvl9pPr>
              <a:defRPr>
                <a:solidFill>
                  <a:schemeClr val="tx2"/>
                </a:solidFill>
              </a:defRPr>
            </a:lvl9p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contenu 14">
            <a:extLst>
              <a:ext uri="{FF2B5EF4-FFF2-40B4-BE49-F238E27FC236}">
                <a16:creationId xmlns:a16="http://schemas.microsoft.com/office/drawing/2014/main" id="{FC815FCA-16FC-4830-947F-29C3D2667640}"/>
              </a:ext>
            </a:extLst>
          </p:cNvPr>
          <p:cNvSpPr>
            <a:spLocks noGrp="1"/>
          </p:cNvSpPr>
          <p:nvPr>
            <p:ph sz="quarter" idx="14" hasCustomPrompt="1"/>
          </p:nvPr>
        </p:nvSpPr>
        <p:spPr>
          <a:xfrm>
            <a:off x="6107723" y="2468880"/>
            <a:ext cx="5029200" cy="3657600"/>
          </a:xfrm>
        </p:spPr>
        <p:txBody>
          <a:bodyPr/>
          <a:lstStyle>
            <a:lvl1pP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defRPr>
                <a:solidFill>
                  <a:schemeClr val="tx2"/>
                </a:solidFill>
              </a:defRPr>
            </a:lvl4pPr>
            <a:lvl5pPr>
              <a:defRPr>
                <a:solidFill>
                  <a:schemeClr val="tx2"/>
                </a:solidFill>
              </a:defRPr>
            </a:lvl5pPr>
            <a:lvl6pPr>
              <a:buClr>
                <a:schemeClr val="tx2"/>
              </a:buClr>
              <a:defRPr>
                <a:solidFill>
                  <a:schemeClr val="tx2"/>
                </a:solidFill>
              </a:defRPr>
            </a:lvl6pPr>
            <a:lvl7pPr>
              <a:buClr>
                <a:schemeClr val="tx2"/>
              </a:buClr>
              <a:defRPr>
                <a:solidFill>
                  <a:schemeClr val="tx2"/>
                </a:solidFill>
              </a:defRPr>
            </a:lvl7pPr>
            <a:lvl8pPr>
              <a:defRPr>
                <a:solidFill>
                  <a:schemeClr val="tx2"/>
                </a:solidFill>
              </a:defRPr>
            </a:lvl8pPr>
            <a:lvl9pPr>
              <a:defRPr>
                <a:solidFill>
                  <a:schemeClr val="tx2"/>
                </a:solidFill>
              </a:defRPr>
            </a:lvl9p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Graphique 4">
            <a:extLst>
              <a:ext uri="{FF2B5EF4-FFF2-40B4-BE49-F238E27FC236}">
                <a16:creationId xmlns:a16="http://schemas.microsoft.com/office/drawing/2014/main" id="{0A6F0411-60ED-3317-FFC2-F71088D5D6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5" y="215685"/>
            <a:ext cx="1260158" cy="920687"/>
          </a:xfrm>
          <a:prstGeom prst="rect">
            <a:avLst/>
          </a:prstGeom>
        </p:spPr>
      </p:pic>
      <p:sp>
        <p:nvSpPr>
          <p:cNvPr id="6" name="Espace réservé du texte 4">
            <a:extLst>
              <a:ext uri="{FF2B5EF4-FFF2-40B4-BE49-F238E27FC236}">
                <a16:creationId xmlns:a16="http://schemas.microsoft.com/office/drawing/2014/main" id="{8913F3C6-9660-43CB-B20C-2CC169699C16}"/>
              </a:ext>
            </a:extLst>
          </p:cNvPr>
          <p:cNvSpPr>
            <a:spLocks noGrp="1"/>
          </p:cNvSpPr>
          <p:nvPr>
            <p:ph type="body" sz="quarter" idx="15" hasCustomPrompt="1"/>
          </p:nvPr>
        </p:nvSpPr>
        <p:spPr>
          <a:xfrm>
            <a:off x="365758" y="6308034"/>
            <a:ext cx="9601200" cy="276915"/>
          </a:xfrm>
        </p:spPr>
        <p:txBody>
          <a:bodyPr anchor="b"/>
          <a:lstStyle>
            <a:lvl1pPr>
              <a:lnSpc>
                <a:spcPct val="100000"/>
              </a:lnSpc>
              <a:spcBef>
                <a:spcPts val="0"/>
              </a:spcBef>
              <a:defRPr sz="900" b="0">
                <a:solidFill>
                  <a:schemeClr val="tx2"/>
                </a:solidFill>
              </a:defRPr>
            </a:lvl1pPr>
            <a:lvl2pPr marL="0" indent="0">
              <a:lnSpc>
                <a:spcPct val="100000"/>
              </a:lnSpc>
              <a:spcBef>
                <a:spcPts val="0"/>
              </a:spcBef>
              <a:buNone/>
              <a:defRPr sz="900" b="0">
                <a:solidFill>
                  <a:schemeClr val="tx2"/>
                </a:solidFill>
              </a:defRPr>
            </a:lvl2pPr>
            <a:lvl3pPr marL="0" indent="0">
              <a:lnSpc>
                <a:spcPct val="100000"/>
              </a:lnSpc>
              <a:spcBef>
                <a:spcPts val="0"/>
              </a:spcBef>
              <a:buNone/>
              <a:defRPr sz="900" b="0">
                <a:solidFill>
                  <a:schemeClr val="tx2"/>
                </a:solidFill>
              </a:defRPr>
            </a:lvl3pPr>
            <a:lvl4pPr>
              <a:lnSpc>
                <a:spcPct val="100000"/>
              </a:lnSpc>
              <a:spcBef>
                <a:spcPts val="0"/>
              </a:spcBef>
              <a:defRPr sz="900" b="0">
                <a:solidFill>
                  <a:schemeClr val="tx2"/>
                </a:solidFill>
              </a:defRPr>
            </a:lvl4pPr>
            <a:lvl5pPr>
              <a:lnSpc>
                <a:spcPct val="100000"/>
              </a:lnSpc>
              <a:spcBef>
                <a:spcPts val="0"/>
              </a:spcBef>
              <a:defRPr sz="900" b="0">
                <a:solidFill>
                  <a:schemeClr val="tx2"/>
                </a:solidFill>
              </a:defRPr>
            </a:lvl5pPr>
            <a:lvl6pPr marL="0" indent="0">
              <a:lnSpc>
                <a:spcPct val="100000"/>
              </a:lnSpc>
              <a:spcBef>
                <a:spcPts val="0"/>
              </a:spcBef>
              <a:buNone/>
              <a:defRPr sz="900" b="0">
                <a:solidFill>
                  <a:schemeClr val="tx2"/>
                </a:solidFill>
              </a:defRPr>
            </a:lvl6pPr>
            <a:lvl7pPr marL="0" indent="0">
              <a:lnSpc>
                <a:spcPct val="100000"/>
              </a:lnSpc>
              <a:spcBef>
                <a:spcPts val="0"/>
              </a:spcBef>
              <a:buNone/>
              <a:defRPr sz="900" b="0">
                <a:solidFill>
                  <a:schemeClr val="tx2"/>
                </a:solidFill>
              </a:defRPr>
            </a:lvl7pPr>
            <a:lvl8pPr>
              <a:lnSpc>
                <a:spcPct val="100000"/>
              </a:lnSpc>
              <a:spcBef>
                <a:spcPts val="0"/>
              </a:spcBef>
              <a:defRPr sz="900" b="0">
                <a:solidFill>
                  <a:schemeClr val="tx2"/>
                </a:solidFill>
              </a:defRPr>
            </a:lvl8pPr>
            <a:lvl9pPr>
              <a:lnSpc>
                <a:spcPct val="100000"/>
              </a:lnSpc>
              <a:spcBef>
                <a:spcPts val="0"/>
              </a:spcBef>
              <a:defRPr sz="900" b="0">
                <a:solidFill>
                  <a:schemeClr val="tx2"/>
                </a:solidFill>
              </a:defRPr>
            </a:lvl9pPr>
          </a:lstStyle>
          <a:p>
            <a:pPr lvl="0"/>
            <a:r>
              <a:rPr lang="fr-CA"/>
              <a:t>Cliquez pour insérer la source/référence</a:t>
            </a:r>
          </a:p>
        </p:txBody>
      </p:sp>
    </p:spTree>
    <p:extLst>
      <p:ext uri="{BB962C8B-B14F-4D97-AF65-F5344CB8AC3E}">
        <p14:creationId xmlns:p14="http://schemas.microsoft.com/office/powerpoint/2010/main" val="1074053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2 contenus (⅔-⅓) (vert forêt)">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11466576" cy="7315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lvl1pPr>
              <a:defRPr>
                <a:solidFill>
                  <a:schemeClr val="accent3"/>
                </a:solidFill>
              </a:defRPr>
            </a:lvl1pPr>
          </a:lstStyle>
          <a:p>
            <a:pPr>
              <a:defRPr/>
            </a:pPr>
            <a:endParaRPr lang="fr-CA"/>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365760" y="2468880"/>
            <a:ext cx="7391879" cy="3657600"/>
          </a:xfrm>
        </p:spPr>
        <p:txBody>
          <a:bodyPr/>
          <a:lstStyle>
            <a:lvl1pP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defRPr>
                <a:solidFill>
                  <a:schemeClr val="tx2"/>
                </a:solidFill>
              </a:defRPr>
            </a:lvl4pPr>
            <a:lvl5pPr>
              <a:defRPr>
                <a:solidFill>
                  <a:schemeClr val="tx2"/>
                </a:solidFill>
              </a:defRPr>
            </a:lvl5pPr>
            <a:lvl6pPr>
              <a:buClr>
                <a:schemeClr val="tx2"/>
              </a:buClr>
              <a:defRPr>
                <a:solidFill>
                  <a:schemeClr val="tx2"/>
                </a:solidFill>
              </a:defRPr>
            </a:lvl6pPr>
            <a:lvl7pPr>
              <a:buClr>
                <a:schemeClr val="tx2"/>
              </a:buClr>
              <a:defRPr>
                <a:solidFill>
                  <a:schemeClr val="tx2"/>
                </a:solidFill>
              </a:defRPr>
            </a:lvl7pPr>
            <a:lvl8pPr>
              <a:defRPr>
                <a:solidFill>
                  <a:schemeClr val="tx2"/>
                </a:solidFill>
              </a:defRPr>
            </a:lvl8pPr>
            <a:lvl9pPr>
              <a:defRPr>
                <a:solidFill>
                  <a:schemeClr val="tx2"/>
                </a:solidFill>
              </a:defRPr>
            </a:lvl9p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contenu 14">
            <a:extLst>
              <a:ext uri="{FF2B5EF4-FFF2-40B4-BE49-F238E27FC236}">
                <a16:creationId xmlns:a16="http://schemas.microsoft.com/office/drawing/2014/main" id="{FC815FCA-16FC-4830-947F-29C3D2667640}"/>
              </a:ext>
            </a:extLst>
          </p:cNvPr>
          <p:cNvSpPr>
            <a:spLocks noGrp="1"/>
          </p:cNvSpPr>
          <p:nvPr>
            <p:ph sz="quarter" idx="14" hasCustomPrompt="1"/>
          </p:nvPr>
        </p:nvSpPr>
        <p:spPr>
          <a:xfrm>
            <a:off x="8099425" y="2468880"/>
            <a:ext cx="3732910" cy="3657600"/>
          </a:xfrm>
        </p:spPr>
        <p:txBody>
          <a:bodyPr/>
          <a:lstStyle>
            <a:lvl1pP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defRPr>
                <a:solidFill>
                  <a:schemeClr val="tx2"/>
                </a:solidFill>
              </a:defRPr>
            </a:lvl4pPr>
            <a:lvl5pPr>
              <a:defRPr>
                <a:solidFill>
                  <a:schemeClr val="tx2"/>
                </a:solidFill>
              </a:defRPr>
            </a:lvl5pPr>
            <a:lvl6pPr>
              <a:buClr>
                <a:schemeClr val="tx2"/>
              </a:buClr>
              <a:defRPr>
                <a:solidFill>
                  <a:schemeClr val="tx2"/>
                </a:solidFill>
              </a:defRPr>
            </a:lvl6pPr>
            <a:lvl7pPr>
              <a:buClr>
                <a:schemeClr val="tx2"/>
              </a:buClr>
              <a:defRPr>
                <a:solidFill>
                  <a:schemeClr val="tx2"/>
                </a:solidFill>
              </a:defRPr>
            </a:lvl7pPr>
            <a:lvl8pPr>
              <a:defRPr>
                <a:solidFill>
                  <a:schemeClr val="tx2"/>
                </a:solidFill>
              </a:defRPr>
            </a:lvl8pPr>
            <a:lvl9pPr>
              <a:defRPr>
                <a:solidFill>
                  <a:schemeClr val="tx2"/>
                </a:solidFill>
              </a:defRPr>
            </a:lvl9p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Graphique 4">
            <a:extLst>
              <a:ext uri="{FF2B5EF4-FFF2-40B4-BE49-F238E27FC236}">
                <a16:creationId xmlns:a16="http://schemas.microsoft.com/office/drawing/2014/main" id="{351BC4AE-94F1-ED98-F4C5-EB339A30AB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5" y="215685"/>
            <a:ext cx="1260158" cy="920687"/>
          </a:xfrm>
          <a:prstGeom prst="rect">
            <a:avLst/>
          </a:prstGeom>
        </p:spPr>
      </p:pic>
      <p:sp>
        <p:nvSpPr>
          <p:cNvPr id="6" name="Espace réservé du texte 4">
            <a:extLst>
              <a:ext uri="{FF2B5EF4-FFF2-40B4-BE49-F238E27FC236}">
                <a16:creationId xmlns:a16="http://schemas.microsoft.com/office/drawing/2014/main" id="{C5B15D40-18B1-3254-2EFA-0EBFA919216E}"/>
              </a:ext>
            </a:extLst>
          </p:cNvPr>
          <p:cNvSpPr>
            <a:spLocks noGrp="1"/>
          </p:cNvSpPr>
          <p:nvPr>
            <p:ph type="body" sz="quarter" idx="15" hasCustomPrompt="1"/>
          </p:nvPr>
        </p:nvSpPr>
        <p:spPr>
          <a:xfrm>
            <a:off x="365758" y="6308034"/>
            <a:ext cx="9601200" cy="276915"/>
          </a:xfrm>
        </p:spPr>
        <p:txBody>
          <a:bodyPr anchor="b"/>
          <a:lstStyle>
            <a:lvl1pPr>
              <a:lnSpc>
                <a:spcPct val="100000"/>
              </a:lnSpc>
              <a:spcBef>
                <a:spcPts val="0"/>
              </a:spcBef>
              <a:defRPr sz="900" b="0">
                <a:solidFill>
                  <a:schemeClr val="tx2"/>
                </a:solidFill>
              </a:defRPr>
            </a:lvl1pPr>
            <a:lvl2pPr marL="0" indent="0">
              <a:lnSpc>
                <a:spcPct val="100000"/>
              </a:lnSpc>
              <a:spcBef>
                <a:spcPts val="0"/>
              </a:spcBef>
              <a:buNone/>
              <a:defRPr sz="900" b="0">
                <a:solidFill>
                  <a:schemeClr val="tx2"/>
                </a:solidFill>
              </a:defRPr>
            </a:lvl2pPr>
            <a:lvl3pPr marL="0" indent="0">
              <a:lnSpc>
                <a:spcPct val="100000"/>
              </a:lnSpc>
              <a:spcBef>
                <a:spcPts val="0"/>
              </a:spcBef>
              <a:buNone/>
              <a:defRPr sz="900" b="0">
                <a:solidFill>
                  <a:schemeClr val="tx2"/>
                </a:solidFill>
              </a:defRPr>
            </a:lvl3pPr>
            <a:lvl4pPr>
              <a:lnSpc>
                <a:spcPct val="100000"/>
              </a:lnSpc>
              <a:spcBef>
                <a:spcPts val="0"/>
              </a:spcBef>
              <a:defRPr sz="900" b="0">
                <a:solidFill>
                  <a:schemeClr val="tx2"/>
                </a:solidFill>
              </a:defRPr>
            </a:lvl4pPr>
            <a:lvl5pPr>
              <a:lnSpc>
                <a:spcPct val="100000"/>
              </a:lnSpc>
              <a:spcBef>
                <a:spcPts val="0"/>
              </a:spcBef>
              <a:defRPr sz="900" b="0">
                <a:solidFill>
                  <a:schemeClr val="tx2"/>
                </a:solidFill>
              </a:defRPr>
            </a:lvl5pPr>
            <a:lvl6pPr marL="0" indent="0">
              <a:lnSpc>
                <a:spcPct val="100000"/>
              </a:lnSpc>
              <a:spcBef>
                <a:spcPts val="0"/>
              </a:spcBef>
              <a:buNone/>
              <a:defRPr sz="900" b="0">
                <a:solidFill>
                  <a:schemeClr val="tx2"/>
                </a:solidFill>
              </a:defRPr>
            </a:lvl6pPr>
            <a:lvl7pPr marL="0" indent="0">
              <a:lnSpc>
                <a:spcPct val="100000"/>
              </a:lnSpc>
              <a:spcBef>
                <a:spcPts val="0"/>
              </a:spcBef>
              <a:buNone/>
              <a:defRPr sz="900" b="0">
                <a:solidFill>
                  <a:schemeClr val="tx2"/>
                </a:solidFill>
              </a:defRPr>
            </a:lvl7pPr>
            <a:lvl8pPr>
              <a:lnSpc>
                <a:spcPct val="100000"/>
              </a:lnSpc>
              <a:spcBef>
                <a:spcPts val="0"/>
              </a:spcBef>
              <a:defRPr sz="900" b="0">
                <a:solidFill>
                  <a:schemeClr val="tx2"/>
                </a:solidFill>
              </a:defRPr>
            </a:lvl8pPr>
            <a:lvl9pPr>
              <a:lnSpc>
                <a:spcPct val="100000"/>
              </a:lnSpc>
              <a:spcBef>
                <a:spcPts val="0"/>
              </a:spcBef>
              <a:defRPr sz="900" b="0">
                <a:solidFill>
                  <a:schemeClr val="tx2"/>
                </a:solidFill>
              </a:defRPr>
            </a:lvl9pPr>
          </a:lstStyle>
          <a:p>
            <a:pPr lvl="0"/>
            <a:r>
              <a:rPr lang="fr-CA"/>
              <a:t>Cliquez pour insérer la source/référence</a:t>
            </a:r>
          </a:p>
        </p:txBody>
      </p:sp>
    </p:spTree>
    <p:extLst>
      <p:ext uri="{BB962C8B-B14F-4D97-AF65-F5344CB8AC3E}">
        <p14:creationId xmlns:p14="http://schemas.microsoft.com/office/powerpoint/2010/main" val="31089114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 contenus (vert forêt)">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3474720" cy="11887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lvl1pPr>
              <a:defRPr>
                <a:solidFill>
                  <a:schemeClr val="accent3"/>
                </a:solidFill>
              </a:defRPr>
            </a:lvl1pPr>
          </a:lstStyle>
          <a:p>
            <a:pPr>
              <a:defRPr/>
            </a:pPr>
            <a:endParaRPr lang="fr-CA"/>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365761" y="2468880"/>
            <a:ext cx="3474720" cy="3657600"/>
          </a:xfrm>
        </p:spPr>
        <p:txBody>
          <a:bodyPr/>
          <a:lstStyle>
            <a:lvl1pP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defRPr>
                <a:solidFill>
                  <a:schemeClr val="tx2"/>
                </a:solidFill>
              </a:defRPr>
            </a:lvl4pPr>
            <a:lvl5pPr>
              <a:defRPr>
                <a:solidFill>
                  <a:schemeClr val="tx2"/>
                </a:solidFill>
              </a:defRPr>
            </a:lvl5pPr>
            <a:lvl6pPr>
              <a:buClr>
                <a:schemeClr val="tx2"/>
              </a:buClr>
              <a:defRPr>
                <a:solidFill>
                  <a:schemeClr val="tx2"/>
                </a:solidFill>
              </a:defRPr>
            </a:lvl6pPr>
            <a:lvl7pPr>
              <a:buClr>
                <a:schemeClr val="tx2"/>
              </a:buClr>
              <a:defRPr>
                <a:solidFill>
                  <a:schemeClr val="tx2"/>
                </a:solidFill>
              </a:defRPr>
            </a:lvl7pPr>
            <a:lvl8pPr>
              <a:defRPr>
                <a:solidFill>
                  <a:schemeClr val="tx2"/>
                </a:solidFill>
              </a:defRPr>
            </a:lvl8pPr>
            <a:lvl9pPr>
              <a:defRPr>
                <a:solidFill>
                  <a:schemeClr val="tx2"/>
                </a:solidFill>
              </a:defRPr>
            </a:lvl9p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contenu 14">
            <a:extLst>
              <a:ext uri="{FF2B5EF4-FFF2-40B4-BE49-F238E27FC236}">
                <a16:creationId xmlns:a16="http://schemas.microsoft.com/office/drawing/2014/main" id="{FC815FCA-16FC-4830-947F-29C3D2667640}"/>
              </a:ext>
            </a:extLst>
          </p:cNvPr>
          <p:cNvSpPr>
            <a:spLocks noGrp="1"/>
          </p:cNvSpPr>
          <p:nvPr>
            <p:ph sz="quarter" idx="14" hasCustomPrompt="1"/>
          </p:nvPr>
        </p:nvSpPr>
        <p:spPr>
          <a:xfrm>
            <a:off x="4361689" y="1041400"/>
            <a:ext cx="3474720" cy="5085080"/>
          </a:xfrm>
        </p:spPr>
        <p:txBody>
          <a:bodyPr/>
          <a:lstStyle>
            <a:lvl1pP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defRPr>
                <a:solidFill>
                  <a:schemeClr val="tx2"/>
                </a:solidFill>
              </a:defRPr>
            </a:lvl4pPr>
            <a:lvl5pPr>
              <a:defRPr>
                <a:solidFill>
                  <a:schemeClr val="tx2"/>
                </a:solidFill>
              </a:defRPr>
            </a:lvl5pPr>
            <a:lvl6pPr>
              <a:buClr>
                <a:schemeClr val="tx2"/>
              </a:buClr>
              <a:defRPr>
                <a:solidFill>
                  <a:schemeClr val="tx2"/>
                </a:solidFill>
              </a:defRPr>
            </a:lvl6pPr>
            <a:lvl7pPr>
              <a:buClr>
                <a:schemeClr val="tx2"/>
              </a:buClr>
              <a:defRPr>
                <a:solidFill>
                  <a:schemeClr val="tx2"/>
                </a:solidFill>
              </a:defRPr>
            </a:lvl7pPr>
            <a:lvl8pPr>
              <a:defRPr>
                <a:solidFill>
                  <a:schemeClr val="tx2"/>
                </a:solidFill>
              </a:defRPr>
            </a:lvl8pPr>
            <a:lvl9pPr>
              <a:defRPr>
                <a:solidFill>
                  <a:schemeClr val="tx2"/>
                </a:solidFill>
              </a:defRPr>
            </a:lvl9p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14">
            <a:extLst>
              <a:ext uri="{FF2B5EF4-FFF2-40B4-BE49-F238E27FC236}">
                <a16:creationId xmlns:a16="http://schemas.microsoft.com/office/drawing/2014/main" id="{A4F7F68C-9165-58D9-2AC0-5874F95C06E0}"/>
              </a:ext>
            </a:extLst>
          </p:cNvPr>
          <p:cNvSpPr>
            <a:spLocks noGrp="1"/>
          </p:cNvSpPr>
          <p:nvPr>
            <p:ph sz="quarter" idx="15" hasCustomPrompt="1"/>
          </p:nvPr>
        </p:nvSpPr>
        <p:spPr>
          <a:xfrm>
            <a:off x="8357616" y="1041400"/>
            <a:ext cx="3474720" cy="5085080"/>
          </a:xfrm>
        </p:spPr>
        <p:txBody>
          <a:bodyPr/>
          <a:lstStyle>
            <a:lvl1pP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defRPr>
                <a:solidFill>
                  <a:schemeClr val="tx2"/>
                </a:solidFill>
              </a:defRPr>
            </a:lvl4pPr>
            <a:lvl5pPr>
              <a:defRPr>
                <a:solidFill>
                  <a:schemeClr val="tx2"/>
                </a:solidFill>
              </a:defRPr>
            </a:lvl5pPr>
            <a:lvl6pPr>
              <a:buClr>
                <a:schemeClr val="tx2"/>
              </a:buClr>
              <a:defRPr>
                <a:solidFill>
                  <a:schemeClr val="tx2"/>
                </a:solidFill>
              </a:defRPr>
            </a:lvl6pPr>
            <a:lvl7pPr>
              <a:buClr>
                <a:schemeClr val="tx2"/>
              </a:buClr>
              <a:defRPr>
                <a:solidFill>
                  <a:schemeClr val="tx2"/>
                </a:solidFill>
              </a:defRPr>
            </a:lvl7pPr>
            <a:lvl8pPr>
              <a:defRPr>
                <a:solidFill>
                  <a:schemeClr val="tx2"/>
                </a:solidFill>
              </a:defRPr>
            </a:lvl8pPr>
            <a:lvl9pPr>
              <a:defRPr>
                <a:solidFill>
                  <a:schemeClr val="tx2"/>
                </a:solidFill>
              </a:defRPr>
            </a:lvl9p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Graphique 4">
            <a:extLst>
              <a:ext uri="{FF2B5EF4-FFF2-40B4-BE49-F238E27FC236}">
                <a16:creationId xmlns:a16="http://schemas.microsoft.com/office/drawing/2014/main" id="{54E2FABC-C7FA-F493-5C3F-D1992E4A1D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5" y="215685"/>
            <a:ext cx="1260158" cy="920687"/>
          </a:xfrm>
          <a:prstGeom prst="rect">
            <a:avLst/>
          </a:prstGeom>
        </p:spPr>
      </p:pic>
      <p:sp>
        <p:nvSpPr>
          <p:cNvPr id="6" name="Espace réservé du texte 4">
            <a:extLst>
              <a:ext uri="{FF2B5EF4-FFF2-40B4-BE49-F238E27FC236}">
                <a16:creationId xmlns:a16="http://schemas.microsoft.com/office/drawing/2014/main" id="{1AA661AD-EC16-B2E7-4265-788B2F6CD62A}"/>
              </a:ext>
            </a:extLst>
          </p:cNvPr>
          <p:cNvSpPr>
            <a:spLocks noGrp="1"/>
          </p:cNvSpPr>
          <p:nvPr>
            <p:ph type="body" sz="quarter" idx="16" hasCustomPrompt="1"/>
          </p:nvPr>
        </p:nvSpPr>
        <p:spPr>
          <a:xfrm>
            <a:off x="365758" y="6308034"/>
            <a:ext cx="9601200" cy="276915"/>
          </a:xfrm>
        </p:spPr>
        <p:txBody>
          <a:bodyPr anchor="b"/>
          <a:lstStyle>
            <a:lvl1pPr>
              <a:lnSpc>
                <a:spcPct val="100000"/>
              </a:lnSpc>
              <a:spcBef>
                <a:spcPts val="0"/>
              </a:spcBef>
              <a:defRPr sz="900" b="0">
                <a:solidFill>
                  <a:schemeClr val="tx2"/>
                </a:solidFill>
              </a:defRPr>
            </a:lvl1pPr>
            <a:lvl2pPr marL="0" indent="0">
              <a:lnSpc>
                <a:spcPct val="100000"/>
              </a:lnSpc>
              <a:spcBef>
                <a:spcPts val="0"/>
              </a:spcBef>
              <a:buNone/>
              <a:defRPr sz="900" b="0">
                <a:solidFill>
                  <a:schemeClr val="tx2"/>
                </a:solidFill>
              </a:defRPr>
            </a:lvl2pPr>
            <a:lvl3pPr marL="0" indent="0">
              <a:lnSpc>
                <a:spcPct val="100000"/>
              </a:lnSpc>
              <a:spcBef>
                <a:spcPts val="0"/>
              </a:spcBef>
              <a:buNone/>
              <a:defRPr sz="900" b="0">
                <a:solidFill>
                  <a:schemeClr val="tx2"/>
                </a:solidFill>
              </a:defRPr>
            </a:lvl3pPr>
            <a:lvl4pPr>
              <a:lnSpc>
                <a:spcPct val="100000"/>
              </a:lnSpc>
              <a:spcBef>
                <a:spcPts val="0"/>
              </a:spcBef>
              <a:defRPr sz="900" b="0">
                <a:solidFill>
                  <a:schemeClr val="tx2"/>
                </a:solidFill>
              </a:defRPr>
            </a:lvl4pPr>
            <a:lvl5pPr>
              <a:lnSpc>
                <a:spcPct val="100000"/>
              </a:lnSpc>
              <a:spcBef>
                <a:spcPts val="0"/>
              </a:spcBef>
              <a:defRPr sz="900" b="0">
                <a:solidFill>
                  <a:schemeClr val="tx2"/>
                </a:solidFill>
              </a:defRPr>
            </a:lvl5pPr>
            <a:lvl6pPr marL="0" indent="0">
              <a:lnSpc>
                <a:spcPct val="100000"/>
              </a:lnSpc>
              <a:spcBef>
                <a:spcPts val="0"/>
              </a:spcBef>
              <a:buNone/>
              <a:defRPr sz="900" b="0">
                <a:solidFill>
                  <a:schemeClr val="tx2"/>
                </a:solidFill>
              </a:defRPr>
            </a:lvl6pPr>
            <a:lvl7pPr marL="0" indent="0">
              <a:lnSpc>
                <a:spcPct val="100000"/>
              </a:lnSpc>
              <a:spcBef>
                <a:spcPts val="0"/>
              </a:spcBef>
              <a:buNone/>
              <a:defRPr sz="900" b="0">
                <a:solidFill>
                  <a:schemeClr val="tx2"/>
                </a:solidFill>
              </a:defRPr>
            </a:lvl7pPr>
            <a:lvl8pPr>
              <a:lnSpc>
                <a:spcPct val="100000"/>
              </a:lnSpc>
              <a:spcBef>
                <a:spcPts val="0"/>
              </a:spcBef>
              <a:defRPr sz="900" b="0">
                <a:solidFill>
                  <a:schemeClr val="tx2"/>
                </a:solidFill>
              </a:defRPr>
            </a:lvl8pPr>
            <a:lvl9pPr>
              <a:lnSpc>
                <a:spcPct val="100000"/>
              </a:lnSpc>
              <a:spcBef>
                <a:spcPts val="0"/>
              </a:spcBef>
              <a:defRPr sz="900" b="0">
                <a:solidFill>
                  <a:schemeClr val="tx2"/>
                </a:solidFill>
              </a:defRPr>
            </a:lvl9pPr>
          </a:lstStyle>
          <a:p>
            <a:pPr lvl="0"/>
            <a:r>
              <a:rPr lang="fr-CA"/>
              <a:t>Cliquez pour insérer la source/référence</a:t>
            </a:r>
          </a:p>
        </p:txBody>
      </p:sp>
    </p:spTree>
    <p:extLst>
      <p:ext uri="{BB962C8B-B14F-4D97-AF65-F5344CB8AC3E}">
        <p14:creationId xmlns:p14="http://schemas.microsoft.com/office/powerpoint/2010/main" val="4123543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u et texte d'acc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59" y="1051560"/>
            <a:ext cx="4389120" cy="5074920"/>
          </a:xfrm>
        </p:spPr>
        <p:txBody>
          <a:bodyPr/>
          <a:lstStyle>
            <a:lvl1pPr>
              <a:defRPr>
                <a:solidFill>
                  <a:schemeClr val="accent5"/>
                </a:solidFill>
              </a:defRPr>
            </a:lvl1pPr>
          </a:lstStyle>
          <a:p>
            <a:r>
              <a:rPr lang="fr-CA"/>
              <a:t>Cliquez pour insérer le texte d’accent</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6095999" y="1081088"/>
            <a:ext cx="5736335" cy="5045392"/>
          </a:xfrm>
        </p:spPr>
        <p:txBody>
          <a:bodyPr/>
          <a:lstStyle>
            <a:lvl1pPr>
              <a:lnSpc>
                <a:spcPct val="90000"/>
              </a:lnSpc>
              <a:spcBef>
                <a:spcPts val="1200"/>
              </a:spcBef>
              <a:spcAft>
                <a:spcPts val="3000"/>
              </a:spcAft>
              <a:defRPr sz="3000">
                <a:solidFill>
                  <a:schemeClr val="accent3"/>
                </a:solidFill>
              </a:defRPr>
            </a:lvl1pPr>
            <a:lvl2pPr marL="0" indent="0">
              <a:buNone/>
              <a:defRPr>
                <a:solidFill>
                  <a:schemeClr val="tx1"/>
                </a:solidFill>
              </a:defRPr>
            </a:lvl2pPr>
            <a:lvl3pPr marL="365760" indent="-365760">
              <a:buFont typeface="Système normal"/>
              <a:buChar char="→"/>
              <a:defRPr>
                <a:solidFill>
                  <a:schemeClr val="tx1"/>
                </a:solidFill>
              </a:defRPr>
            </a:lvl3pPr>
            <a:lvl4pPr marL="640080" indent="-274320">
              <a:spcBef>
                <a:spcPts val="600"/>
              </a:spcBef>
              <a:buFont typeface="Système normal"/>
              <a:buChar char="–"/>
              <a:defRPr sz="2000" b="0">
                <a:solidFill>
                  <a:schemeClr val="tx1"/>
                </a:solidFill>
              </a:defRPr>
            </a:lvl4pPr>
            <a:lvl5pPr>
              <a:spcBef>
                <a:spcPts val="1200"/>
              </a:spcBef>
              <a:defRPr sz="2000" b="1">
                <a:solidFill>
                  <a:schemeClr val="tx2"/>
                </a:solidFill>
              </a:defRPr>
            </a:lvl5pPr>
            <a:lvl6pPr marL="0" indent="0">
              <a:buNone/>
              <a:defRPr>
                <a:solidFill>
                  <a:schemeClr val="tx1"/>
                </a:solidFill>
              </a:defRPr>
            </a:lvl6pPr>
            <a:lvl7pPr marL="228600" indent="-228600">
              <a:buFont typeface="Système normal"/>
              <a:buChar char="→"/>
              <a:defRPr>
                <a:solidFill>
                  <a:schemeClr val="tx1"/>
                </a:solidFill>
              </a:defRPr>
            </a:lvl7pPr>
            <a:lvl8pPr marL="502920" indent="-228600">
              <a:spcBef>
                <a:spcPts val="400"/>
              </a:spcBef>
              <a:buFont typeface="Système normal"/>
              <a:buChar char="–"/>
              <a:defRPr b="0">
                <a:solidFill>
                  <a:schemeClr val="tx1"/>
                </a:solidFill>
              </a:defRPr>
            </a:lvl8pPr>
            <a:lvl9pPr>
              <a:defRPr>
                <a:solidFill>
                  <a:schemeClr val="tx2"/>
                </a:solidFill>
              </a:defRPr>
            </a:lvl9pPr>
          </a:lstStyle>
          <a:p>
            <a:pPr lvl="0"/>
            <a:r>
              <a:rPr lang="fr-CA"/>
              <a:t>Cliquez pour insérer le titre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texte 4">
            <a:extLst>
              <a:ext uri="{FF2B5EF4-FFF2-40B4-BE49-F238E27FC236}">
                <a16:creationId xmlns:a16="http://schemas.microsoft.com/office/drawing/2014/main" id="{50EE3715-A028-6508-A5F7-10A0D0F01E94}"/>
              </a:ext>
            </a:extLst>
          </p:cNvPr>
          <p:cNvSpPr>
            <a:spLocks noGrp="1"/>
          </p:cNvSpPr>
          <p:nvPr>
            <p:ph type="body" sz="quarter" idx="16"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92011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u et texte d'accent d'accent (⅓-⅔)">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2863215" cy="5074920"/>
          </a:xfrm>
        </p:spPr>
        <p:txBody>
          <a:bodyPr/>
          <a:lstStyle>
            <a:lvl1pPr>
              <a:defRPr>
                <a:solidFill>
                  <a:schemeClr val="accent5"/>
                </a:solidFill>
              </a:defRPr>
            </a:lvl1pPr>
          </a:lstStyle>
          <a:p>
            <a:r>
              <a:rPr lang="fr-CA"/>
              <a:t>Cliquez pour insérer le texte d’accent</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4297681" y="1081088"/>
            <a:ext cx="7534654" cy="5045392"/>
          </a:xfrm>
        </p:spPr>
        <p:txBody>
          <a:bodyPr/>
          <a:lstStyle>
            <a:lvl1pPr>
              <a:lnSpc>
                <a:spcPct val="90000"/>
              </a:lnSpc>
              <a:spcBef>
                <a:spcPts val="1200"/>
              </a:spcBef>
              <a:spcAft>
                <a:spcPts val="3000"/>
              </a:spcAft>
              <a:defRPr sz="3000">
                <a:solidFill>
                  <a:schemeClr val="accent3"/>
                </a:solidFill>
              </a:defRPr>
            </a:lvl1pPr>
            <a:lvl2pPr marL="0" indent="0">
              <a:buNone/>
              <a:defRPr>
                <a:solidFill>
                  <a:schemeClr val="tx1"/>
                </a:solidFill>
              </a:defRPr>
            </a:lvl2pPr>
            <a:lvl3pPr marL="365760" indent="-365760">
              <a:buFont typeface="Système normal"/>
              <a:buChar char="→"/>
              <a:defRPr>
                <a:solidFill>
                  <a:schemeClr val="tx1"/>
                </a:solidFill>
              </a:defRPr>
            </a:lvl3pPr>
            <a:lvl4pPr marL="640080" indent="-274320">
              <a:spcBef>
                <a:spcPts val="600"/>
              </a:spcBef>
              <a:buFont typeface="Système normal"/>
              <a:buChar char="–"/>
              <a:defRPr sz="2000" b="0">
                <a:solidFill>
                  <a:schemeClr val="tx1"/>
                </a:solidFill>
              </a:defRPr>
            </a:lvl4pPr>
            <a:lvl5pPr>
              <a:spcBef>
                <a:spcPts val="1200"/>
              </a:spcBef>
              <a:defRPr sz="2000" b="1">
                <a:solidFill>
                  <a:schemeClr val="tx2"/>
                </a:solidFill>
              </a:defRPr>
            </a:lvl5pPr>
            <a:lvl6pPr marL="0" indent="0">
              <a:buNone/>
              <a:defRPr>
                <a:solidFill>
                  <a:schemeClr val="tx1"/>
                </a:solidFill>
              </a:defRPr>
            </a:lvl6pPr>
            <a:lvl7pPr marL="228600" indent="-228600">
              <a:buFont typeface="Système normal"/>
              <a:buChar char="→"/>
              <a:defRPr>
                <a:solidFill>
                  <a:schemeClr val="tx1"/>
                </a:solidFill>
              </a:defRPr>
            </a:lvl7pPr>
            <a:lvl8pPr marL="502920" indent="-228600">
              <a:spcBef>
                <a:spcPts val="400"/>
              </a:spcBef>
              <a:buFont typeface="Système normal"/>
              <a:buChar char="–"/>
              <a:defRPr b="0">
                <a:solidFill>
                  <a:schemeClr val="tx1"/>
                </a:solidFill>
              </a:defRPr>
            </a:lvl8pPr>
            <a:lvl9pPr>
              <a:defRPr b="1">
                <a:solidFill>
                  <a:schemeClr val="tx2"/>
                </a:solidFill>
              </a:defRPr>
            </a:lvl9pPr>
          </a:lstStyle>
          <a:p>
            <a:pPr lvl="0"/>
            <a:r>
              <a:rPr lang="fr-CA"/>
              <a:t>Cliquez pour insérer le titre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texte 4">
            <a:extLst>
              <a:ext uri="{FF2B5EF4-FFF2-40B4-BE49-F238E27FC236}">
                <a16:creationId xmlns:a16="http://schemas.microsoft.com/office/drawing/2014/main" id="{25AC6A35-DDA9-3A7D-3550-954C3DAD2F2B}"/>
              </a:ext>
            </a:extLst>
          </p:cNvPr>
          <p:cNvSpPr>
            <a:spLocks noGrp="1"/>
          </p:cNvSpPr>
          <p:nvPr>
            <p:ph type="body" sz="quarter" idx="16"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198457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ous-section list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EE31D-7E08-454D-B911-4871B10DD34F}"/>
              </a:ext>
            </a:extLst>
          </p:cNvPr>
          <p:cNvSpPr/>
          <p:nvPr userDrawn="1"/>
        </p:nvSpPr>
        <p:spPr>
          <a:xfrm>
            <a:off x="0" y="0"/>
            <a:ext cx="12192000" cy="6858000"/>
          </a:xfrm>
          <a:prstGeom prst="rect">
            <a:avLst/>
          </a:prstGeom>
          <a:solidFill>
            <a:srgbClr val="2524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1159446"/>
            <a:ext cx="2023400" cy="958112"/>
          </a:xfrm>
        </p:spPr>
        <p:txBody>
          <a:bodyPr anchor="t">
            <a:noAutofit/>
          </a:bodyPr>
          <a:lstStyle>
            <a:lvl1pPr marL="0" indent="0" algn="l">
              <a:lnSpc>
                <a:spcPct val="100000"/>
              </a:lnSpc>
              <a:spcBef>
                <a:spcPts val="10000"/>
              </a:spcBef>
              <a:buNone/>
              <a:defRPr sz="60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2.0</a:t>
            </a:r>
          </a:p>
        </p:txBody>
      </p:sp>
      <p:sp>
        <p:nvSpPr>
          <p:cNvPr id="17" name="Rectangle 16">
            <a:extLst>
              <a:ext uri="{FF2B5EF4-FFF2-40B4-BE49-F238E27FC236}">
                <a16:creationId xmlns:a16="http://schemas.microsoft.com/office/drawing/2014/main" id="{CD99CF1C-6183-EA40-BBA9-9FE330DB0EB1}"/>
              </a:ext>
            </a:extLst>
          </p:cNvPr>
          <p:cNvSpPr/>
          <p:nvPr userDrawn="1"/>
        </p:nvSpPr>
        <p:spPr>
          <a:xfrm>
            <a:off x="1279380" y="2270558"/>
            <a:ext cx="595891" cy="87631"/>
          </a:xfrm>
          <a:prstGeom prst="rect">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latin typeface="Arial" panose="020B0604020202020204" pitchFamily="34" charset="0"/>
              <a:cs typeface="Arial" panose="020B0604020202020204" pitchFamily="34" charset="0"/>
            </a:endParaRP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3335311"/>
            <a:ext cx="3195227" cy="2534547"/>
          </a:xfrm>
        </p:spPr>
        <p:txBody>
          <a:bodyPr anchor="t">
            <a:noAutofit/>
          </a:bodyPr>
          <a:lstStyle>
            <a:lvl1pPr marL="0" indent="0" algn="l">
              <a:lnSpc>
                <a:spcPct val="100000"/>
              </a:lnSpc>
              <a:spcBef>
                <a:spcPts val="0"/>
              </a:spcBef>
              <a:buFont typeface="Police système"/>
              <a:buNone/>
              <a:defRPr sz="16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18" name="Espace réservé du texte 14">
            <a:extLst>
              <a:ext uri="{FF2B5EF4-FFF2-40B4-BE49-F238E27FC236}">
                <a16:creationId xmlns:a16="http://schemas.microsoft.com/office/drawing/2014/main" id="{60AB8EF6-032B-FF48-9ADA-04403354D708}"/>
              </a:ext>
            </a:extLst>
          </p:cNvPr>
          <p:cNvSpPr>
            <a:spLocks noGrp="1"/>
          </p:cNvSpPr>
          <p:nvPr>
            <p:ph type="body" sz="quarter" idx="17" hasCustomPrompt="1"/>
          </p:nvPr>
        </p:nvSpPr>
        <p:spPr>
          <a:xfrm>
            <a:off x="1101765" y="2907302"/>
            <a:ext cx="3195227" cy="355977"/>
          </a:xfrm>
        </p:spPr>
        <p:txBody>
          <a:bodyPr anchor="t">
            <a:noAutofit/>
          </a:bodyPr>
          <a:lstStyle>
            <a:lvl1pPr marL="0" indent="0" algn="l">
              <a:lnSpc>
                <a:spcPct val="100000"/>
              </a:lnSpc>
              <a:spcBef>
                <a:spcPts val="0"/>
              </a:spcBef>
              <a:buNone/>
              <a:defRPr sz="22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1" name="Espace réservé du texte 14">
            <a:extLst>
              <a:ext uri="{FF2B5EF4-FFF2-40B4-BE49-F238E27FC236}">
                <a16:creationId xmlns:a16="http://schemas.microsoft.com/office/drawing/2014/main" id="{3D367EED-9C09-E34A-AF93-DF4425596428}"/>
              </a:ext>
            </a:extLst>
          </p:cNvPr>
          <p:cNvSpPr>
            <a:spLocks noGrp="1"/>
          </p:cNvSpPr>
          <p:nvPr>
            <p:ph type="body" sz="quarter" idx="18" hasCustomPrompt="1"/>
          </p:nvPr>
        </p:nvSpPr>
        <p:spPr>
          <a:xfrm>
            <a:off x="4751870" y="3335311"/>
            <a:ext cx="3195227" cy="2534547"/>
          </a:xfrm>
        </p:spPr>
        <p:txBody>
          <a:bodyPr anchor="t">
            <a:noAutofit/>
          </a:bodyPr>
          <a:lstStyle>
            <a:lvl1pPr marL="0" indent="0" algn="l">
              <a:lnSpc>
                <a:spcPct val="100000"/>
              </a:lnSpc>
              <a:spcBef>
                <a:spcPts val="0"/>
              </a:spcBef>
              <a:buFont typeface="Police système"/>
              <a:buNone/>
              <a:defRPr sz="16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2" name="Espace réservé du texte 14">
            <a:extLst>
              <a:ext uri="{FF2B5EF4-FFF2-40B4-BE49-F238E27FC236}">
                <a16:creationId xmlns:a16="http://schemas.microsoft.com/office/drawing/2014/main" id="{3659219B-E3A6-6E46-BE42-F01032DE8838}"/>
              </a:ext>
            </a:extLst>
          </p:cNvPr>
          <p:cNvSpPr>
            <a:spLocks noGrp="1"/>
          </p:cNvSpPr>
          <p:nvPr>
            <p:ph type="body" sz="quarter" idx="19" hasCustomPrompt="1"/>
          </p:nvPr>
        </p:nvSpPr>
        <p:spPr>
          <a:xfrm>
            <a:off x="4751870" y="2907302"/>
            <a:ext cx="3195227" cy="355977"/>
          </a:xfrm>
        </p:spPr>
        <p:txBody>
          <a:bodyPr anchor="t">
            <a:noAutofit/>
          </a:bodyPr>
          <a:lstStyle>
            <a:lvl1pPr marL="0" indent="0" algn="l">
              <a:lnSpc>
                <a:spcPct val="100000"/>
              </a:lnSpc>
              <a:spcBef>
                <a:spcPts val="0"/>
              </a:spcBef>
              <a:buNone/>
              <a:defRPr sz="22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3" name="Espace réservé du texte 14">
            <a:extLst>
              <a:ext uri="{FF2B5EF4-FFF2-40B4-BE49-F238E27FC236}">
                <a16:creationId xmlns:a16="http://schemas.microsoft.com/office/drawing/2014/main" id="{EC0AD547-8F08-F745-9E66-A2C526CF87FD}"/>
              </a:ext>
            </a:extLst>
          </p:cNvPr>
          <p:cNvSpPr>
            <a:spLocks noGrp="1"/>
          </p:cNvSpPr>
          <p:nvPr>
            <p:ph type="body" sz="quarter" idx="20" hasCustomPrompt="1"/>
          </p:nvPr>
        </p:nvSpPr>
        <p:spPr>
          <a:xfrm>
            <a:off x="8401975" y="3335311"/>
            <a:ext cx="3195227" cy="2534547"/>
          </a:xfrm>
        </p:spPr>
        <p:txBody>
          <a:bodyPr anchor="t">
            <a:noAutofit/>
          </a:bodyPr>
          <a:lstStyle>
            <a:lvl1pPr marL="0" indent="0" algn="l">
              <a:lnSpc>
                <a:spcPct val="100000"/>
              </a:lnSpc>
              <a:spcBef>
                <a:spcPts val="0"/>
              </a:spcBef>
              <a:buFont typeface="Police système"/>
              <a:buNone/>
              <a:defRPr sz="16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4" name="Espace réservé du texte 14">
            <a:extLst>
              <a:ext uri="{FF2B5EF4-FFF2-40B4-BE49-F238E27FC236}">
                <a16:creationId xmlns:a16="http://schemas.microsoft.com/office/drawing/2014/main" id="{43696324-127A-DA4B-A88A-52AEBCC58DA3}"/>
              </a:ext>
            </a:extLst>
          </p:cNvPr>
          <p:cNvSpPr>
            <a:spLocks noGrp="1"/>
          </p:cNvSpPr>
          <p:nvPr>
            <p:ph type="body" sz="quarter" idx="21" hasCustomPrompt="1"/>
          </p:nvPr>
        </p:nvSpPr>
        <p:spPr>
          <a:xfrm>
            <a:off x="8401975" y="2907302"/>
            <a:ext cx="3195227" cy="355977"/>
          </a:xfrm>
        </p:spPr>
        <p:txBody>
          <a:bodyPr anchor="t">
            <a:noAutofit/>
          </a:bodyPr>
          <a:lstStyle>
            <a:lvl1pPr marL="0" indent="0" algn="l">
              <a:lnSpc>
                <a:spcPct val="100000"/>
              </a:lnSpc>
              <a:spcBef>
                <a:spcPts val="0"/>
              </a:spcBef>
              <a:buNone/>
              <a:defRPr sz="22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3" name="Triangle rectangle 12">
            <a:extLst>
              <a:ext uri="{FF2B5EF4-FFF2-40B4-BE49-F238E27FC236}">
                <a16:creationId xmlns:a16="http://schemas.microsoft.com/office/drawing/2014/main" id="{7F0EC4AC-B9AC-D14E-9714-06194CBEC9EB}"/>
              </a:ext>
            </a:extLst>
          </p:cNvPr>
          <p:cNvSpPr/>
          <p:nvPr userDrawn="1"/>
        </p:nvSpPr>
        <p:spPr>
          <a:xfrm rot="10800000">
            <a:off x="9281504" y="0"/>
            <a:ext cx="2910496" cy="2910496"/>
          </a:xfrm>
          <a:prstGeom prst="rtTriangle">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8605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70DB7E-5CB7-D272-074D-ACEC6458F45B}"/>
              </a:ext>
            </a:extLst>
          </p:cNvPr>
          <p:cNvSpPr>
            <a:spLocks noGrp="1"/>
          </p:cNvSpPr>
          <p:nvPr>
            <p:ph type="title" hasCustomPrompt="1"/>
          </p:nvPr>
        </p:nvSpPr>
        <p:spPr/>
        <p:txBody>
          <a:bodyPr/>
          <a:lstStyle/>
          <a:p>
            <a:r>
              <a:rPr lang="fr-CA"/>
              <a:t>Cliquez pour insérer le titre</a:t>
            </a:r>
          </a:p>
        </p:txBody>
      </p:sp>
      <p:sp>
        <p:nvSpPr>
          <p:cNvPr id="3" name="Espace réservé du pied de page 2">
            <a:extLst>
              <a:ext uri="{FF2B5EF4-FFF2-40B4-BE49-F238E27FC236}">
                <a16:creationId xmlns:a16="http://schemas.microsoft.com/office/drawing/2014/main" id="{02B92B35-35BF-7AC1-B458-EBAB673ADA9E}"/>
              </a:ext>
            </a:extLst>
          </p:cNvPr>
          <p:cNvSpPr>
            <a:spLocks noGrp="1"/>
          </p:cNvSpPr>
          <p:nvPr>
            <p:ph type="ftr" sz="quarter" idx="10"/>
          </p:nvPr>
        </p:nvSpPr>
        <p:spPr/>
        <p:txBody>
          <a:bodyPr/>
          <a:lstStyle/>
          <a:p>
            <a:pPr>
              <a:defRPr/>
            </a:pPr>
            <a:endParaRPr lang="fr-CA"/>
          </a:p>
        </p:txBody>
      </p:sp>
      <p:sp>
        <p:nvSpPr>
          <p:cNvPr id="4" name="Espace réservé du numéro de diapositive 3">
            <a:extLst>
              <a:ext uri="{FF2B5EF4-FFF2-40B4-BE49-F238E27FC236}">
                <a16:creationId xmlns:a16="http://schemas.microsoft.com/office/drawing/2014/main" id="{A4458C44-9850-4DDA-22F6-2CA2543ABAB0}"/>
              </a:ext>
            </a:extLst>
          </p:cNvPr>
          <p:cNvSpPr>
            <a:spLocks noGrp="1"/>
          </p:cNvSpPr>
          <p:nvPr>
            <p:ph type="sldNum" sz="quarter" idx="11"/>
          </p:nvPr>
        </p:nvSpPr>
        <p:spPr/>
        <p:txBody>
          <a:bodyPr/>
          <a:lstStyle/>
          <a:p>
            <a:fld id="{83D47637-865D-DD4D-BA8B-BFE22F0B4DA8}" type="slidenum">
              <a:rPr lang="fr-CA" smtClean="0"/>
              <a:pPr/>
              <a:t>‹N°›</a:t>
            </a:fld>
            <a:endParaRPr lang="fr-CA"/>
          </a:p>
        </p:txBody>
      </p:sp>
      <p:sp>
        <p:nvSpPr>
          <p:cNvPr id="5" name="Espace réservé du texte 4">
            <a:extLst>
              <a:ext uri="{FF2B5EF4-FFF2-40B4-BE49-F238E27FC236}">
                <a16:creationId xmlns:a16="http://schemas.microsoft.com/office/drawing/2014/main" id="{91549FCF-E27B-8196-3B81-530CC520344A}"/>
              </a:ext>
            </a:extLst>
          </p:cNvPr>
          <p:cNvSpPr>
            <a:spLocks noGrp="1"/>
          </p:cNvSpPr>
          <p:nvPr>
            <p:ph type="body" sz="quarter" idx="16"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358898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re seul (vert forêt)">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70DB7E-5CB7-D272-074D-ACEC6458F45B}"/>
              </a:ext>
            </a:extLst>
          </p:cNvPr>
          <p:cNvSpPr>
            <a:spLocks noGrp="1"/>
          </p:cNvSpPr>
          <p:nvPr>
            <p:ph type="title" hasCustomPrompt="1"/>
          </p:nvPr>
        </p:nvSpPr>
        <p:spPr>
          <a:xfrm>
            <a:off x="365758" y="1482484"/>
            <a:ext cx="11466576" cy="731520"/>
          </a:xfrm>
        </p:spPr>
        <p:txBody>
          <a:bodyPr/>
          <a:lstStyle/>
          <a:p>
            <a:r>
              <a:rPr lang="fr-CA"/>
              <a:t>Cliquez pour insérer le titre</a:t>
            </a:r>
          </a:p>
        </p:txBody>
      </p:sp>
      <p:sp>
        <p:nvSpPr>
          <p:cNvPr id="3" name="Espace réservé du pied de page 2">
            <a:extLst>
              <a:ext uri="{FF2B5EF4-FFF2-40B4-BE49-F238E27FC236}">
                <a16:creationId xmlns:a16="http://schemas.microsoft.com/office/drawing/2014/main" id="{02B92B35-35BF-7AC1-B458-EBAB673ADA9E}"/>
              </a:ext>
            </a:extLst>
          </p:cNvPr>
          <p:cNvSpPr>
            <a:spLocks noGrp="1"/>
          </p:cNvSpPr>
          <p:nvPr>
            <p:ph type="ftr" sz="quarter" idx="10"/>
          </p:nvPr>
        </p:nvSpPr>
        <p:spPr/>
        <p:txBody>
          <a:bodyPr/>
          <a:lstStyle>
            <a:lvl1pPr>
              <a:defRPr>
                <a:solidFill>
                  <a:schemeClr val="accent3"/>
                </a:solidFill>
              </a:defRPr>
            </a:lvl1pPr>
          </a:lstStyle>
          <a:p>
            <a:pPr>
              <a:defRPr/>
            </a:pPr>
            <a:endParaRPr lang="fr-CA"/>
          </a:p>
        </p:txBody>
      </p:sp>
      <p:sp>
        <p:nvSpPr>
          <p:cNvPr id="4" name="Espace réservé du numéro de diapositive 3">
            <a:extLst>
              <a:ext uri="{FF2B5EF4-FFF2-40B4-BE49-F238E27FC236}">
                <a16:creationId xmlns:a16="http://schemas.microsoft.com/office/drawing/2014/main" id="{A4458C44-9850-4DDA-22F6-2CA2543ABAB0}"/>
              </a:ext>
            </a:extLst>
          </p:cNvPr>
          <p:cNvSpPr>
            <a:spLocks noGrp="1"/>
          </p:cNvSpPr>
          <p:nvPr>
            <p:ph type="sldNum" sz="quarter" idx="11"/>
          </p:nvPr>
        </p:nvSpPr>
        <p:spPr/>
        <p:txBody>
          <a:bodyPr/>
          <a:lstStyle/>
          <a:p>
            <a:fld id="{83D47637-865D-DD4D-BA8B-BFE22F0B4DA8}" type="slidenum">
              <a:rPr lang="fr-CA" smtClean="0"/>
              <a:pPr/>
              <a:t>‹N°›</a:t>
            </a:fld>
            <a:endParaRPr lang="fr-CA"/>
          </a:p>
        </p:txBody>
      </p:sp>
      <p:pic>
        <p:nvPicPr>
          <p:cNvPr id="6" name="Graphique 5">
            <a:extLst>
              <a:ext uri="{FF2B5EF4-FFF2-40B4-BE49-F238E27FC236}">
                <a16:creationId xmlns:a16="http://schemas.microsoft.com/office/drawing/2014/main" id="{3D68ABD3-2F70-221C-B3A9-94C3949794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5" y="215685"/>
            <a:ext cx="1260158" cy="920687"/>
          </a:xfrm>
          <a:prstGeom prst="rect">
            <a:avLst/>
          </a:prstGeom>
        </p:spPr>
      </p:pic>
      <p:sp>
        <p:nvSpPr>
          <p:cNvPr id="7" name="Espace réservé du texte 4">
            <a:extLst>
              <a:ext uri="{FF2B5EF4-FFF2-40B4-BE49-F238E27FC236}">
                <a16:creationId xmlns:a16="http://schemas.microsoft.com/office/drawing/2014/main" id="{62E3C110-27F5-5B79-D9E4-1A53EC8F91EE}"/>
              </a:ext>
            </a:extLst>
          </p:cNvPr>
          <p:cNvSpPr>
            <a:spLocks noGrp="1"/>
          </p:cNvSpPr>
          <p:nvPr>
            <p:ph type="body" sz="quarter" idx="14" hasCustomPrompt="1"/>
          </p:nvPr>
        </p:nvSpPr>
        <p:spPr>
          <a:xfrm>
            <a:off x="365758" y="6308034"/>
            <a:ext cx="9601200" cy="276915"/>
          </a:xfrm>
        </p:spPr>
        <p:txBody>
          <a:bodyPr anchor="b"/>
          <a:lstStyle>
            <a:lvl1pPr>
              <a:lnSpc>
                <a:spcPct val="100000"/>
              </a:lnSpc>
              <a:spcBef>
                <a:spcPts val="0"/>
              </a:spcBef>
              <a:defRPr sz="900" b="0">
                <a:solidFill>
                  <a:schemeClr val="tx2"/>
                </a:solidFill>
              </a:defRPr>
            </a:lvl1pPr>
            <a:lvl2pPr marL="0" indent="0">
              <a:lnSpc>
                <a:spcPct val="100000"/>
              </a:lnSpc>
              <a:spcBef>
                <a:spcPts val="0"/>
              </a:spcBef>
              <a:buNone/>
              <a:defRPr sz="900" b="0">
                <a:solidFill>
                  <a:schemeClr val="tx2"/>
                </a:solidFill>
              </a:defRPr>
            </a:lvl2pPr>
            <a:lvl3pPr marL="0" indent="0">
              <a:lnSpc>
                <a:spcPct val="100000"/>
              </a:lnSpc>
              <a:spcBef>
                <a:spcPts val="0"/>
              </a:spcBef>
              <a:buNone/>
              <a:defRPr sz="900" b="0">
                <a:solidFill>
                  <a:schemeClr val="tx2"/>
                </a:solidFill>
              </a:defRPr>
            </a:lvl3pPr>
            <a:lvl4pPr>
              <a:lnSpc>
                <a:spcPct val="100000"/>
              </a:lnSpc>
              <a:spcBef>
                <a:spcPts val="0"/>
              </a:spcBef>
              <a:defRPr sz="900" b="0">
                <a:solidFill>
                  <a:schemeClr val="tx2"/>
                </a:solidFill>
              </a:defRPr>
            </a:lvl4pPr>
            <a:lvl5pPr>
              <a:lnSpc>
                <a:spcPct val="100000"/>
              </a:lnSpc>
              <a:spcBef>
                <a:spcPts val="0"/>
              </a:spcBef>
              <a:defRPr sz="900" b="0">
                <a:solidFill>
                  <a:schemeClr val="tx2"/>
                </a:solidFill>
              </a:defRPr>
            </a:lvl5pPr>
            <a:lvl6pPr marL="0" indent="0">
              <a:lnSpc>
                <a:spcPct val="100000"/>
              </a:lnSpc>
              <a:spcBef>
                <a:spcPts val="0"/>
              </a:spcBef>
              <a:buNone/>
              <a:defRPr sz="900" b="0">
                <a:solidFill>
                  <a:schemeClr val="tx2"/>
                </a:solidFill>
              </a:defRPr>
            </a:lvl6pPr>
            <a:lvl7pPr marL="0" indent="0">
              <a:lnSpc>
                <a:spcPct val="100000"/>
              </a:lnSpc>
              <a:spcBef>
                <a:spcPts val="0"/>
              </a:spcBef>
              <a:buNone/>
              <a:defRPr sz="900" b="0">
                <a:solidFill>
                  <a:schemeClr val="tx2"/>
                </a:solidFill>
              </a:defRPr>
            </a:lvl7pPr>
            <a:lvl8pPr>
              <a:lnSpc>
                <a:spcPct val="100000"/>
              </a:lnSpc>
              <a:spcBef>
                <a:spcPts val="0"/>
              </a:spcBef>
              <a:defRPr sz="900" b="0">
                <a:solidFill>
                  <a:schemeClr val="tx2"/>
                </a:solidFill>
              </a:defRPr>
            </a:lvl8pPr>
            <a:lvl9pPr>
              <a:lnSpc>
                <a:spcPct val="100000"/>
              </a:lnSpc>
              <a:spcBef>
                <a:spcPts val="0"/>
              </a:spcBef>
              <a:defRPr sz="900" b="0">
                <a:solidFill>
                  <a:schemeClr val="tx2"/>
                </a:solidFill>
              </a:defRPr>
            </a:lvl9pPr>
          </a:lstStyle>
          <a:p>
            <a:pPr lvl="0"/>
            <a:r>
              <a:rPr lang="fr-CA"/>
              <a:t>Cliquez pour insérer la source/référence</a:t>
            </a:r>
          </a:p>
        </p:txBody>
      </p:sp>
    </p:spTree>
    <p:extLst>
      <p:ext uri="{BB962C8B-B14F-4D97-AF65-F5344CB8AC3E}">
        <p14:creationId xmlns:p14="http://schemas.microsoft.com/office/powerpoint/2010/main" val="3187130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re seul (vert)">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70DB7E-5CB7-D272-074D-ACEC6458F45B}"/>
              </a:ext>
            </a:extLst>
          </p:cNvPr>
          <p:cNvSpPr>
            <a:spLocks noGrp="1"/>
          </p:cNvSpPr>
          <p:nvPr>
            <p:ph type="title" hasCustomPrompt="1"/>
          </p:nvPr>
        </p:nvSpPr>
        <p:spPr/>
        <p:txBody>
          <a:bodyPr/>
          <a:lstStyle/>
          <a:p>
            <a:r>
              <a:rPr lang="fr-CA"/>
              <a:t>Cliquez pour insérer le titre</a:t>
            </a:r>
          </a:p>
        </p:txBody>
      </p:sp>
      <p:sp>
        <p:nvSpPr>
          <p:cNvPr id="3" name="Espace réservé du pied de page 2">
            <a:extLst>
              <a:ext uri="{FF2B5EF4-FFF2-40B4-BE49-F238E27FC236}">
                <a16:creationId xmlns:a16="http://schemas.microsoft.com/office/drawing/2014/main" id="{02B92B35-35BF-7AC1-B458-EBAB673ADA9E}"/>
              </a:ext>
            </a:extLst>
          </p:cNvPr>
          <p:cNvSpPr>
            <a:spLocks noGrp="1"/>
          </p:cNvSpPr>
          <p:nvPr>
            <p:ph type="ftr" sz="quarter" idx="10"/>
          </p:nvPr>
        </p:nvSpPr>
        <p:spPr/>
        <p:txBody>
          <a:bodyPr/>
          <a:lstStyle/>
          <a:p>
            <a:pPr>
              <a:defRPr/>
            </a:pPr>
            <a:endParaRPr lang="fr-CA"/>
          </a:p>
        </p:txBody>
      </p:sp>
      <p:sp>
        <p:nvSpPr>
          <p:cNvPr id="4" name="Espace réservé du numéro de diapositive 3">
            <a:extLst>
              <a:ext uri="{FF2B5EF4-FFF2-40B4-BE49-F238E27FC236}">
                <a16:creationId xmlns:a16="http://schemas.microsoft.com/office/drawing/2014/main" id="{A4458C44-9850-4DDA-22F6-2CA2543ABAB0}"/>
              </a:ext>
            </a:extLst>
          </p:cNvPr>
          <p:cNvSpPr>
            <a:spLocks noGrp="1"/>
          </p:cNvSpPr>
          <p:nvPr>
            <p:ph type="sldNum" sz="quarter" idx="11"/>
          </p:nvPr>
        </p:nvSpPr>
        <p:spPr/>
        <p:txBody>
          <a:bodyPr/>
          <a:lstStyle/>
          <a:p>
            <a:fld id="{83D47637-865D-DD4D-BA8B-BFE22F0B4DA8}" type="slidenum">
              <a:rPr lang="fr-CA" smtClean="0"/>
              <a:pPr/>
              <a:t>‹N°›</a:t>
            </a:fld>
            <a:endParaRPr lang="fr-CA"/>
          </a:p>
        </p:txBody>
      </p:sp>
      <p:sp>
        <p:nvSpPr>
          <p:cNvPr id="6" name="Espace réservé du texte 4">
            <a:extLst>
              <a:ext uri="{FF2B5EF4-FFF2-40B4-BE49-F238E27FC236}">
                <a16:creationId xmlns:a16="http://schemas.microsoft.com/office/drawing/2014/main" id="{537A28CB-DB6B-CA7E-13D1-0D0B2AD97C36}"/>
              </a:ext>
            </a:extLst>
          </p:cNvPr>
          <p:cNvSpPr>
            <a:spLocks noGrp="1"/>
          </p:cNvSpPr>
          <p:nvPr>
            <p:ph type="body" sz="quarter" idx="16"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3975408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u et image dro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5760720" cy="11887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15" name="Espace réservé du contenu 14">
            <a:extLst>
              <a:ext uri="{FF2B5EF4-FFF2-40B4-BE49-F238E27FC236}">
                <a16:creationId xmlns:a16="http://schemas.microsoft.com/office/drawing/2014/main" id="{75D6B0FB-4D1A-086C-0DB5-6D251F710FD8}"/>
              </a:ext>
            </a:extLst>
          </p:cNvPr>
          <p:cNvSpPr>
            <a:spLocks noGrp="1"/>
          </p:cNvSpPr>
          <p:nvPr>
            <p:ph sz="quarter" idx="13" hasCustomPrompt="1"/>
          </p:nvPr>
        </p:nvSpPr>
        <p:spPr>
          <a:xfrm>
            <a:off x="365759" y="2468880"/>
            <a:ext cx="5760720" cy="3657600"/>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pour une image  6">
            <a:extLst>
              <a:ext uri="{FF2B5EF4-FFF2-40B4-BE49-F238E27FC236}">
                <a16:creationId xmlns:a16="http://schemas.microsoft.com/office/drawing/2014/main" id="{1FE551F5-015D-B546-2D6F-2A501150453A}"/>
              </a:ext>
            </a:extLst>
          </p:cNvPr>
          <p:cNvSpPr>
            <a:spLocks noGrp="1"/>
          </p:cNvSpPr>
          <p:nvPr>
            <p:ph type="pic" sz="quarter" idx="14" hasCustomPrompt="1"/>
          </p:nvPr>
        </p:nvSpPr>
        <p:spPr>
          <a:xfrm>
            <a:off x="7112977" y="1074596"/>
            <a:ext cx="4707548" cy="5041195"/>
          </a:xfrm>
          <a:noFill/>
          <a:ln>
            <a:noFill/>
          </a:ln>
        </p:spPr>
        <p:txBody>
          <a:bodyPr/>
          <a:lstStyle>
            <a:lvl1pPr marL="0" indent="0">
              <a:buNone/>
              <a:defRPr sz="1400"/>
            </a:lvl1pPr>
          </a:lstStyle>
          <a:p>
            <a:r>
              <a:rPr lang="fr-CA"/>
              <a:t>Cliquez sur l’icône au centre de la boîte pour insérer une image ou </a:t>
            </a:r>
            <a:r>
              <a:rPr lang="fr-FR"/>
              <a:t>glissez et déposez</a:t>
            </a:r>
            <a:endParaRPr lang="fr-CA"/>
          </a:p>
        </p:txBody>
      </p:sp>
      <p:sp>
        <p:nvSpPr>
          <p:cNvPr id="3" name="Espace réservé du texte 4">
            <a:extLst>
              <a:ext uri="{FF2B5EF4-FFF2-40B4-BE49-F238E27FC236}">
                <a16:creationId xmlns:a16="http://schemas.microsoft.com/office/drawing/2014/main" id="{6EC9871B-E916-D4E6-B91E-AB0898AAF7D8}"/>
              </a:ext>
            </a:extLst>
          </p:cNvPr>
          <p:cNvSpPr>
            <a:spLocks noGrp="1"/>
          </p:cNvSpPr>
          <p:nvPr>
            <p:ph type="body" sz="quarter" idx="16"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3286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u et image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4572000" cy="11887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5" name="Espace réservé pour une image  6">
            <a:extLst>
              <a:ext uri="{FF2B5EF4-FFF2-40B4-BE49-F238E27FC236}">
                <a16:creationId xmlns:a16="http://schemas.microsoft.com/office/drawing/2014/main" id="{1FE551F5-015D-B546-2D6F-2A501150453A}"/>
              </a:ext>
            </a:extLst>
          </p:cNvPr>
          <p:cNvSpPr>
            <a:spLocks noGrp="1"/>
          </p:cNvSpPr>
          <p:nvPr>
            <p:ph type="pic" sz="quarter" idx="14" hasCustomPrompt="1"/>
          </p:nvPr>
        </p:nvSpPr>
        <p:spPr>
          <a:xfrm>
            <a:off x="365760" y="2508738"/>
            <a:ext cx="4572000" cy="3607053"/>
          </a:xfrm>
          <a:noFill/>
          <a:ln>
            <a:noFill/>
          </a:ln>
        </p:spPr>
        <p:txBody>
          <a:bodyPr/>
          <a:lstStyle>
            <a:lvl1pPr marL="0" indent="0">
              <a:buNone/>
              <a:defRPr sz="1400"/>
            </a:lvl1pPr>
          </a:lstStyle>
          <a:p>
            <a:r>
              <a:rPr lang="fr-CA"/>
              <a:t>Cliquez sur l’icône au centre de la boîte pour insérer une image ou </a:t>
            </a:r>
            <a:r>
              <a:rPr lang="fr-FR"/>
              <a:t>glissez et déposez</a:t>
            </a:r>
            <a:endParaRPr lang="fr-CA"/>
          </a:p>
        </p:txBody>
      </p:sp>
      <p:sp>
        <p:nvSpPr>
          <p:cNvPr id="3" name="Espace réservé du contenu 14">
            <a:extLst>
              <a:ext uri="{FF2B5EF4-FFF2-40B4-BE49-F238E27FC236}">
                <a16:creationId xmlns:a16="http://schemas.microsoft.com/office/drawing/2014/main" id="{44A03150-1578-31E1-3238-5F1B3A504CBA}"/>
              </a:ext>
            </a:extLst>
          </p:cNvPr>
          <p:cNvSpPr>
            <a:spLocks noGrp="1"/>
          </p:cNvSpPr>
          <p:nvPr>
            <p:ph sz="quarter" idx="15" hasCustomPrompt="1"/>
          </p:nvPr>
        </p:nvSpPr>
        <p:spPr>
          <a:xfrm>
            <a:off x="6107723" y="1081088"/>
            <a:ext cx="5712802" cy="5045392"/>
          </a:xfrm>
        </p:spPr>
        <p:txBody>
          <a:bodyPr/>
          <a:lstStyle/>
          <a:p>
            <a:pPr lvl="0"/>
            <a:r>
              <a:rPr lang="fr-CA"/>
              <a:t>Cliquez pour insérer le texte et utilisez les flèches de niveaux de liste pour appliquer les styles de textes prédéfinis. Ou, cliquez sur une des icônes de votre choix au centre de la boîte de contenu.</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Espace réservé du texte 4">
            <a:extLst>
              <a:ext uri="{FF2B5EF4-FFF2-40B4-BE49-F238E27FC236}">
                <a16:creationId xmlns:a16="http://schemas.microsoft.com/office/drawing/2014/main" id="{AF6D3466-EDD9-0EC9-9E9D-D86B8F4BBC13}"/>
              </a:ext>
            </a:extLst>
          </p:cNvPr>
          <p:cNvSpPr>
            <a:spLocks noGrp="1"/>
          </p:cNvSpPr>
          <p:nvPr>
            <p:ph type="body" sz="quarter" idx="16"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158300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8963025" y="1051560"/>
            <a:ext cx="2880360" cy="11887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a:solidFill>
                <a:schemeClr val="tx1"/>
              </a:solidFill>
            </a:endParaRPr>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5" name="Espace réservé pour une image  6">
            <a:extLst>
              <a:ext uri="{FF2B5EF4-FFF2-40B4-BE49-F238E27FC236}">
                <a16:creationId xmlns:a16="http://schemas.microsoft.com/office/drawing/2014/main" id="{1FE551F5-015D-B546-2D6F-2A501150453A}"/>
              </a:ext>
            </a:extLst>
          </p:cNvPr>
          <p:cNvSpPr>
            <a:spLocks noGrp="1"/>
          </p:cNvSpPr>
          <p:nvPr>
            <p:ph type="pic" sz="quarter" idx="14" hasCustomPrompt="1"/>
          </p:nvPr>
        </p:nvSpPr>
        <p:spPr>
          <a:xfrm>
            <a:off x="365760" y="1081088"/>
            <a:ext cx="6640512" cy="5034703"/>
          </a:xfrm>
          <a:noFill/>
          <a:ln>
            <a:noFill/>
          </a:ln>
        </p:spPr>
        <p:txBody>
          <a:bodyPr/>
          <a:lstStyle>
            <a:lvl1pPr marL="0" indent="0">
              <a:buNone/>
              <a:defRPr sz="1400"/>
            </a:lvl1pPr>
          </a:lstStyle>
          <a:p>
            <a:r>
              <a:rPr lang="fr-CA"/>
              <a:t>Cliquez sur l’icône au centre de la boîte pour insérer une image ou </a:t>
            </a:r>
            <a:r>
              <a:rPr lang="fr-FR"/>
              <a:t>glissez et déposez</a:t>
            </a:r>
            <a:endParaRPr lang="fr-CA"/>
          </a:p>
        </p:txBody>
      </p:sp>
      <p:sp>
        <p:nvSpPr>
          <p:cNvPr id="7" name="Espace réservé du texte 6">
            <a:extLst>
              <a:ext uri="{FF2B5EF4-FFF2-40B4-BE49-F238E27FC236}">
                <a16:creationId xmlns:a16="http://schemas.microsoft.com/office/drawing/2014/main" id="{64D7038F-DC57-78D2-3CCB-5621A3CB32C8}"/>
              </a:ext>
            </a:extLst>
          </p:cNvPr>
          <p:cNvSpPr>
            <a:spLocks noGrp="1"/>
          </p:cNvSpPr>
          <p:nvPr>
            <p:ph type="body" sz="quarter" idx="16" hasCustomPrompt="1"/>
          </p:nvPr>
        </p:nvSpPr>
        <p:spPr>
          <a:xfrm>
            <a:off x="8963025" y="2870201"/>
            <a:ext cx="2880360" cy="3290252"/>
          </a:xfrm>
        </p:spPr>
        <p:txBody>
          <a:bodyPr anchor="b"/>
          <a:lstStyle/>
          <a:p>
            <a:pPr lvl="0"/>
            <a:r>
              <a:rPr lang="fr-CA"/>
              <a:t>Cliquez pour insérer le texte et utilisez les flèches de niveaux de liste pour appliquer les styles de textes prédéfinis. </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Espace réservé du texte 4">
            <a:extLst>
              <a:ext uri="{FF2B5EF4-FFF2-40B4-BE49-F238E27FC236}">
                <a16:creationId xmlns:a16="http://schemas.microsoft.com/office/drawing/2014/main" id="{EEB6FA83-B448-5FC8-B3B0-9AC41E0416C9}"/>
              </a:ext>
            </a:extLst>
          </p:cNvPr>
          <p:cNvSpPr>
            <a:spLocks noGrp="1"/>
          </p:cNvSpPr>
          <p:nvPr>
            <p:ph type="body" sz="quarter" idx="17" hasCustomPrompt="1"/>
          </p:nvPr>
        </p:nvSpPr>
        <p:spPr>
          <a:xfrm>
            <a:off x="365758" y="6308034"/>
            <a:ext cx="9601200" cy="276915"/>
          </a:xfrm>
        </p:spPr>
        <p:txBody>
          <a:bodyPr anchor="b"/>
          <a:lstStyle>
            <a:lvl1pPr>
              <a:lnSpc>
                <a:spcPct val="100000"/>
              </a:lnSpc>
              <a:spcBef>
                <a:spcPts val="0"/>
              </a:spcBef>
              <a:defRPr sz="900" b="0"/>
            </a:lvl1pPr>
            <a:lvl2pPr marL="0" indent="0">
              <a:lnSpc>
                <a:spcPct val="100000"/>
              </a:lnSpc>
              <a:spcBef>
                <a:spcPts val="0"/>
              </a:spcBef>
              <a:buNone/>
              <a:defRPr sz="900" b="0"/>
            </a:lvl2pPr>
            <a:lvl3pPr marL="0" indent="0">
              <a:lnSpc>
                <a:spcPct val="100000"/>
              </a:lnSpc>
              <a:spcBef>
                <a:spcPts val="0"/>
              </a:spcBef>
              <a:buNone/>
              <a:defRPr sz="900" b="0"/>
            </a:lvl3pPr>
            <a:lvl4pPr>
              <a:lnSpc>
                <a:spcPct val="100000"/>
              </a:lnSpc>
              <a:spcBef>
                <a:spcPts val="0"/>
              </a:spcBef>
              <a:defRPr sz="900" b="0"/>
            </a:lvl4pPr>
            <a:lvl5pPr>
              <a:lnSpc>
                <a:spcPct val="100000"/>
              </a:lnSpc>
              <a:spcBef>
                <a:spcPts val="0"/>
              </a:spcBef>
              <a:defRPr sz="900" b="0"/>
            </a:lvl5pPr>
            <a:lvl6pPr marL="0" indent="0">
              <a:lnSpc>
                <a:spcPct val="100000"/>
              </a:lnSpc>
              <a:spcBef>
                <a:spcPts val="0"/>
              </a:spcBef>
              <a:buNone/>
              <a:defRPr sz="900" b="0"/>
            </a:lvl6pPr>
            <a:lvl7pPr marL="0" indent="0">
              <a:lnSpc>
                <a:spcPct val="100000"/>
              </a:lnSpc>
              <a:spcBef>
                <a:spcPts val="0"/>
              </a:spcBef>
              <a:buNone/>
              <a:defRPr sz="900" b="0"/>
            </a:lvl7pPr>
            <a:lvl8pPr>
              <a:lnSpc>
                <a:spcPct val="100000"/>
              </a:lnSpc>
              <a:spcBef>
                <a:spcPts val="0"/>
              </a:spcBef>
              <a:defRPr sz="900" b="0"/>
            </a:lvl8pPr>
            <a:lvl9pPr>
              <a:lnSpc>
                <a:spcPct val="100000"/>
              </a:lnSpc>
              <a:spcBef>
                <a:spcPts val="0"/>
              </a:spcBef>
              <a:defRPr sz="900" b="0"/>
            </a:lvl9pPr>
          </a:lstStyle>
          <a:p>
            <a:pPr lvl="0"/>
            <a:r>
              <a:rPr lang="fr-CA"/>
              <a:t>Cliquez pour insérer la source/référence</a:t>
            </a:r>
          </a:p>
        </p:txBody>
      </p:sp>
    </p:spTree>
    <p:extLst>
      <p:ext uri="{BB962C8B-B14F-4D97-AF65-F5344CB8AC3E}">
        <p14:creationId xmlns:p14="http://schemas.microsoft.com/office/powerpoint/2010/main" val="208533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exte d'accent (vert forêt)">
    <p:bg>
      <p:bgRef idx="1001">
        <a:schemeClr val="bg2"/>
      </p:bgRef>
    </p:bg>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67D0127E-12AA-200B-B87B-E6FDC56A00DE}"/>
              </a:ext>
            </a:extLst>
          </p:cNvPr>
          <p:cNvSpPr>
            <a:spLocks noGrp="1"/>
          </p:cNvSpPr>
          <p:nvPr>
            <p:ph type="sldNum" sz="quarter" idx="15"/>
          </p:nvPr>
        </p:nvSpPr>
        <p:spPr/>
        <p:txBody>
          <a:bodyPr/>
          <a:lstStyle/>
          <a:p>
            <a:fld id="{83D47637-865D-DD4D-BA8B-BFE22F0B4DA8}" type="slidenum">
              <a:rPr lang="fr-CA" smtClean="0"/>
              <a:pPr/>
              <a:t>‹N°›</a:t>
            </a:fld>
            <a:endParaRPr lang="fr-CA"/>
          </a:p>
        </p:txBody>
      </p:sp>
      <p:sp>
        <p:nvSpPr>
          <p:cNvPr id="5" name="Espace réservé du texte 13">
            <a:extLst>
              <a:ext uri="{FF2B5EF4-FFF2-40B4-BE49-F238E27FC236}">
                <a16:creationId xmlns:a16="http://schemas.microsoft.com/office/drawing/2014/main" id="{E9A788ED-1906-FA5F-21C5-AA6CBC849727}"/>
              </a:ext>
            </a:extLst>
          </p:cNvPr>
          <p:cNvSpPr>
            <a:spLocks noGrp="1"/>
          </p:cNvSpPr>
          <p:nvPr>
            <p:ph type="body" sz="quarter" idx="10" hasCustomPrompt="1"/>
          </p:nvPr>
        </p:nvSpPr>
        <p:spPr>
          <a:xfrm>
            <a:off x="367665" y="1627852"/>
            <a:ext cx="8597266" cy="5486400"/>
          </a:xfrm>
        </p:spPr>
        <p:txBody>
          <a:bodyPr anchor="t"/>
          <a:lstStyle>
            <a:lvl1pPr>
              <a:lnSpc>
                <a:spcPct val="82000"/>
              </a:lnSpc>
              <a:spcBef>
                <a:spcPts val="0"/>
              </a:spcBef>
              <a:spcAft>
                <a:spcPts val="0"/>
              </a:spcAft>
              <a:defRPr sz="6000">
                <a:solidFill>
                  <a:schemeClr val="tx2"/>
                </a:solidFill>
              </a:defRPr>
            </a:lvl1pPr>
            <a:lvl2pPr marL="0" indent="0">
              <a:lnSpc>
                <a:spcPct val="95000"/>
              </a:lnSpc>
              <a:spcBef>
                <a:spcPts val="0"/>
              </a:spcBef>
              <a:buFont typeface="Arial" panose="020B0604020202020204" pitchFamily="34" charset="0"/>
              <a:buNone/>
              <a:defRPr sz="4000">
                <a:solidFill>
                  <a:schemeClr val="tx2"/>
                </a:solidFill>
              </a:defRPr>
            </a:lvl2pPr>
            <a:lvl3pPr marL="731520" indent="-731520">
              <a:lnSpc>
                <a:spcPct val="95000"/>
              </a:lnSpc>
              <a:spcBef>
                <a:spcPts val="0"/>
              </a:spcBef>
              <a:buClr>
                <a:schemeClr val="tx2"/>
              </a:buClr>
              <a:buFont typeface="Système normal"/>
              <a:buChar char="→"/>
              <a:defRPr sz="4000" b="0">
                <a:solidFill>
                  <a:schemeClr val="tx2"/>
                </a:solidFill>
              </a:defRPr>
            </a:lvl3pPr>
            <a:lvl4pPr marL="731520" indent="-731520">
              <a:lnSpc>
                <a:spcPct val="95000"/>
              </a:lnSpc>
              <a:spcBef>
                <a:spcPts val="0"/>
              </a:spcBef>
              <a:buClr>
                <a:schemeClr val="tx2"/>
              </a:buClr>
              <a:buFont typeface="Système normal"/>
              <a:buChar char="→"/>
              <a:defRPr sz="4000" b="0">
                <a:solidFill>
                  <a:schemeClr val="tx2"/>
                </a:solidFill>
              </a:defRPr>
            </a:lvl4pPr>
            <a:lvl5pPr marL="731520" indent="-731520">
              <a:lnSpc>
                <a:spcPct val="95000"/>
              </a:lnSpc>
              <a:spcBef>
                <a:spcPts val="0"/>
              </a:spcBef>
              <a:buClr>
                <a:schemeClr val="tx2"/>
              </a:buClr>
              <a:buFont typeface="Système normal"/>
              <a:buChar char="→"/>
              <a:defRPr sz="4000" b="0">
                <a:solidFill>
                  <a:schemeClr val="tx2"/>
                </a:solidFill>
              </a:defRPr>
            </a:lvl5pPr>
            <a:lvl6pPr marL="731520" indent="-731520">
              <a:lnSpc>
                <a:spcPct val="95000"/>
              </a:lnSpc>
              <a:spcBef>
                <a:spcPts val="0"/>
              </a:spcBef>
              <a:buClr>
                <a:schemeClr val="tx2"/>
              </a:buClr>
              <a:buFont typeface="Système normal"/>
              <a:buChar char="→"/>
              <a:defRPr sz="4000" b="0">
                <a:solidFill>
                  <a:schemeClr val="tx2"/>
                </a:solidFill>
              </a:defRPr>
            </a:lvl6pPr>
            <a:lvl7pPr marL="731520" indent="-731520">
              <a:lnSpc>
                <a:spcPct val="95000"/>
              </a:lnSpc>
              <a:spcBef>
                <a:spcPts val="0"/>
              </a:spcBef>
              <a:buClr>
                <a:schemeClr val="tx2"/>
              </a:buClr>
              <a:buFont typeface="Système normal"/>
              <a:buChar char="→"/>
              <a:defRPr sz="4000" b="0">
                <a:solidFill>
                  <a:schemeClr val="tx2"/>
                </a:solidFill>
              </a:defRPr>
            </a:lvl7pPr>
            <a:lvl8pPr marL="731520" indent="-731520">
              <a:lnSpc>
                <a:spcPct val="95000"/>
              </a:lnSpc>
              <a:spcBef>
                <a:spcPts val="0"/>
              </a:spcBef>
              <a:buClr>
                <a:schemeClr val="tx2"/>
              </a:buClr>
              <a:buFont typeface="Système normal"/>
              <a:buChar char="→"/>
              <a:defRPr sz="4000" b="0">
                <a:solidFill>
                  <a:schemeClr val="tx2"/>
                </a:solidFill>
              </a:defRPr>
            </a:lvl8pPr>
            <a:lvl9pPr marL="731520" indent="-731520">
              <a:lnSpc>
                <a:spcPct val="95000"/>
              </a:lnSpc>
              <a:spcBef>
                <a:spcPts val="0"/>
              </a:spcBef>
              <a:buClr>
                <a:schemeClr val="tx2"/>
              </a:buClr>
              <a:buFont typeface="Système normal"/>
              <a:buChar char="→"/>
              <a:defRPr sz="4000" b="0">
                <a:solidFill>
                  <a:schemeClr val="tx2"/>
                </a:solidFill>
              </a:defRPr>
            </a:lvl9pPr>
          </a:lstStyle>
          <a:p>
            <a:pPr lvl="0"/>
            <a:r>
              <a:rPr lang="fr-CA"/>
              <a:t>Cliquez pour insérer le texte d’accent et utilisez les flèches de niveaux de liste pour appliquer les styles de textes prédéfinis. </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Espace réservé du pied de page 1">
            <a:extLst>
              <a:ext uri="{FF2B5EF4-FFF2-40B4-BE49-F238E27FC236}">
                <a16:creationId xmlns:a16="http://schemas.microsoft.com/office/drawing/2014/main" id="{E475F62F-0B42-89AF-4F3D-D50BA6EB2B57}"/>
              </a:ext>
            </a:extLst>
          </p:cNvPr>
          <p:cNvSpPr>
            <a:spLocks noGrp="1"/>
          </p:cNvSpPr>
          <p:nvPr>
            <p:ph type="ftr" sz="quarter" idx="16"/>
          </p:nvPr>
        </p:nvSpPr>
        <p:spPr/>
        <p:txBody>
          <a:bodyPr/>
          <a:lstStyle>
            <a:lvl1pPr>
              <a:defRPr>
                <a:solidFill>
                  <a:schemeClr val="accent2"/>
                </a:solidFill>
              </a:defRPr>
            </a:lvl1pPr>
          </a:lstStyle>
          <a:p>
            <a:pPr>
              <a:defRPr/>
            </a:pPr>
            <a:endParaRPr lang="fr-CA"/>
          </a:p>
        </p:txBody>
      </p:sp>
      <p:pic>
        <p:nvPicPr>
          <p:cNvPr id="4" name="Graphique 3">
            <a:extLst>
              <a:ext uri="{FF2B5EF4-FFF2-40B4-BE49-F238E27FC236}">
                <a16:creationId xmlns:a16="http://schemas.microsoft.com/office/drawing/2014/main" id="{7AB087BE-76C6-B46F-C7E6-57D0C2833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5" y="215685"/>
            <a:ext cx="1260158" cy="920687"/>
          </a:xfrm>
          <a:prstGeom prst="rect">
            <a:avLst/>
          </a:prstGeom>
        </p:spPr>
      </p:pic>
    </p:spTree>
    <p:extLst>
      <p:ext uri="{BB962C8B-B14F-4D97-AF65-F5344CB8AC3E}">
        <p14:creationId xmlns:p14="http://schemas.microsoft.com/office/powerpoint/2010/main" val="3783155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Entretien président et PDG">
    <p:bg>
      <p:bgRef idx="1001">
        <a:schemeClr val="bg2"/>
      </p:bgRef>
    </p:bg>
    <p:spTree>
      <p:nvGrpSpPr>
        <p:cNvPr id="1" name=""/>
        <p:cNvGrpSpPr/>
        <p:nvPr/>
      </p:nvGrpSpPr>
      <p:grpSpPr>
        <a:xfrm>
          <a:off x="0" y="0"/>
          <a:ext cx="0" cy="0"/>
          <a:chOff x="0" y="0"/>
          <a:chExt cx="0" cy="0"/>
        </a:xfrm>
      </p:grpSpPr>
      <p:sp>
        <p:nvSpPr>
          <p:cNvPr id="18" name="Espace réservé pour une image  6">
            <a:extLst>
              <a:ext uri="{FF2B5EF4-FFF2-40B4-BE49-F238E27FC236}">
                <a16:creationId xmlns:a16="http://schemas.microsoft.com/office/drawing/2014/main" id="{246043E3-4E16-F78B-BAAC-0D314E4396E3}"/>
              </a:ext>
            </a:extLst>
          </p:cNvPr>
          <p:cNvSpPr>
            <a:spLocks noGrp="1"/>
          </p:cNvSpPr>
          <p:nvPr>
            <p:ph type="pic" sz="quarter" idx="16" hasCustomPrompt="1"/>
          </p:nvPr>
        </p:nvSpPr>
        <p:spPr>
          <a:xfrm>
            <a:off x="9448754" y="2824103"/>
            <a:ext cx="1874519" cy="2606040"/>
          </a:xfrm>
          <a:noFill/>
          <a:ln>
            <a:noFill/>
          </a:ln>
        </p:spPr>
        <p:txBody>
          <a:bodyPr/>
          <a:lstStyle>
            <a:lvl1pPr marL="0" indent="0">
              <a:buNone/>
              <a:defRPr sz="1200"/>
            </a:lvl1pPr>
          </a:lstStyle>
          <a:p>
            <a:r>
              <a:rPr lang="fr-CA"/>
              <a:t>Cliquez sur l’icône au centre de la boîte pour insérer une image ou </a:t>
            </a:r>
            <a:r>
              <a:rPr lang="fr-FR"/>
              <a:t>glissez et déposez</a:t>
            </a:r>
            <a:endParaRPr lang="fr-CA"/>
          </a:p>
        </p:txBody>
      </p:sp>
      <p:pic>
        <p:nvPicPr>
          <p:cNvPr id="19" name="Graphique 18">
            <a:extLst>
              <a:ext uri="{FF2B5EF4-FFF2-40B4-BE49-F238E27FC236}">
                <a16:creationId xmlns:a16="http://schemas.microsoft.com/office/drawing/2014/main" id="{3976A651-07EA-B01C-1FB0-353B39115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44169" y="4742762"/>
            <a:ext cx="2105486" cy="1649913"/>
          </a:xfrm>
          <a:prstGeom prst="rect">
            <a:avLst/>
          </a:prstGeom>
        </p:spPr>
      </p:pic>
      <p:sp>
        <p:nvSpPr>
          <p:cNvPr id="20" name="Espace réservé du texte 13">
            <a:extLst>
              <a:ext uri="{FF2B5EF4-FFF2-40B4-BE49-F238E27FC236}">
                <a16:creationId xmlns:a16="http://schemas.microsoft.com/office/drawing/2014/main" id="{654EEB21-9B88-4A79-DB8B-E3A2B2844F59}"/>
              </a:ext>
            </a:extLst>
          </p:cNvPr>
          <p:cNvSpPr>
            <a:spLocks noGrp="1"/>
          </p:cNvSpPr>
          <p:nvPr>
            <p:ph type="body" sz="quarter" idx="17" hasCustomPrompt="1"/>
          </p:nvPr>
        </p:nvSpPr>
        <p:spPr>
          <a:xfrm>
            <a:off x="9448754" y="5508726"/>
            <a:ext cx="1828800" cy="411480"/>
          </a:xfrm>
        </p:spPr>
        <p:txBody>
          <a:bodyPr anchor="t"/>
          <a:lstStyle>
            <a:lvl1pPr>
              <a:lnSpc>
                <a:spcPct val="85000"/>
              </a:lnSpc>
              <a:spcBef>
                <a:spcPts val="0"/>
              </a:spcBef>
              <a:spcAft>
                <a:spcPts val="0"/>
              </a:spcAft>
              <a:defRPr sz="1100" b="0">
                <a:solidFill>
                  <a:schemeClr val="accent3"/>
                </a:solidFill>
              </a:defRPr>
            </a:lvl1pPr>
            <a:lvl2pPr marL="0" indent="0">
              <a:lnSpc>
                <a:spcPct val="95000"/>
              </a:lnSpc>
              <a:spcBef>
                <a:spcPts val="0"/>
              </a:spcBef>
              <a:buFont typeface="Arial" panose="020B0604020202020204" pitchFamily="34" charset="0"/>
              <a:buNone/>
              <a:defRPr sz="800" b="0" cap="all" baseline="0">
                <a:solidFill>
                  <a:schemeClr val="accent1"/>
                </a:solidFill>
              </a:defRPr>
            </a:lvl2pPr>
            <a:lvl3pPr marL="0" indent="0">
              <a:lnSpc>
                <a:spcPct val="95000"/>
              </a:lnSpc>
              <a:spcBef>
                <a:spcPts val="0"/>
              </a:spcBef>
              <a:buFont typeface="Système normal"/>
              <a:buNone/>
              <a:defRPr sz="800" b="0" cap="all" baseline="0">
                <a:solidFill>
                  <a:schemeClr val="accent1"/>
                </a:solidFill>
              </a:defRPr>
            </a:lvl3pPr>
            <a:lvl4pPr marL="0" indent="0">
              <a:lnSpc>
                <a:spcPct val="95000"/>
              </a:lnSpc>
              <a:spcBef>
                <a:spcPts val="0"/>
              </a:spcBef>
              <a:buFont typeface="Système normal"/>
              <a:buNone/>
              <a:defRPr sz="800" b="0" cap="all" baseline="0">
                <a:solidFill>
                  <a:schemeClr val="accent1"/>
                </a:solidFill>
              </a:defRPr>
            </a:lvl4pPr>
            <a:lvl5pPr marL="0" indent="0">
              <a:lnSpc>
                <a:spcPct val="95000"/>
              </a:lnSpc>
              <a:spcBef>
                <a:spcPts val="0"/>
              </a:spcBef>
              <a:buFont typeface="Système normal"/>
              <a:buNone/>
              <a:defRPr sz="800" b="0" cap="all" baseline="0">
                <a:solidFill>
                  <a:schemeClr val="accent1"/>
                </a:solidFill>
              </a:defRPr>
            </a:lvl5pPr>
            <a:lvl6pPr marL="0" indent="0">
              <a:lnSpc>
                <a:spcPct val="95000"/>
              </a:lnSpc>
              <a:spcBef>
                <a:spcPts val="0"/>
              </a:spcBef>
              <a:buFont typeface="Système normal"/>
              <a:buNone/>
              <a:defRPr sz="800" b="0" cap="all" baseline="0">
                <a:solidFill>
                  <a:schemeClr val="accent1"/>
                </a:solidFill>
              </a:defRPr>
            </a:lvl6pPr>
            <a:lvl7pPr marL="0" indent="0">
              <a:lnSpc>
                <a:spcPct val="95000"/>
              </a:lnSpc>
              <a:spcBef>
                <a:spcPts val="0"/>
              </a:spcBef>
              <a:buFont typeface="Système normal"/>
              <a:buNone/>
              <a:defRPr sz="800" b="0" cap="all" baseline="0">
                <a:solidFill>
                  <a:schemeClr val="accent1"/>
                </a:solidFill>
              </a:defRPr>
            </a:lvl7pPr>
            <a:lvl8pPr marL="0" indent="0">
              <a:lnSpc>
                <a:spcPct val="95000"/>
              </a:lnSpc>
              <a:spcBef>
                <a:spcPts val="0"/>
              </a:spcBef>
              <a:buFont typeface="Système normal"/>
              <a:buNone/>
              <a:defRPr sz="800" b="0" cap="all" baseline="0">
                <a:solidFill>
                  <a:schemeClr val="accent1"/>
                </a:solidFill>
              </a:defRPr>
            </a:lvl8pPr>
            <a:lvl9pPr marL="0" indent="0">
              <a:lnSpc>
                <a:spcPct val="95000"/>
              </a:lnSpc>
              <a:spcBef>
                <a:spcPts val="0"/>
              </a:spcBef>
              <a:buFont typeface="Système normal"/>
              <a:buNone/>
              <a:defRPr sz="800" b="0" cap="all" baseline="0">
                <a:solidFill>
                  <a:schemeClr val="accent1"/>
                </a:solidFill>
              </a:defRPr>
            </a:lvl9pPr>
          </a:lstStyle>
          <a:p>
            <a:pPr lvl="0"/>
            <a:r>
              <a:rPr lang="fr-CA"/>
              <a:t>Cliquez pour insérer le nom. Utilisez les niveaux de liste pour appliquer le second style de texte (titre de la personne). </a:t>
            </a:r>
          </a:p>
          <a:p>
            <a:pPr lvl="1"/>
            <a:r>
              <a:rPr lang="fr-CA"/>
              <a:t>Deuxième niveau</a:t>
            </a:r>
          </a:p>
        </p:txBody>
      </p:sp>
      <p:sp>
        <p:nvSpPr>
          <p:cNvPr id="17" name="Espace réservé pour une image  6">
            <a:extLst>
              <a:ext uri="{FF2B5EF4-FFF2-40B4-BE49-F238E27FC236}">
                <a16:creationId xmlns:a16="http://schemas.microsoft.com/office/drawing/2014/main" id="{E849A591-92E0-2BED-2390-747AAF7C2005}"/>
              </a:ext>
            </a:extLst>
          </p:cNvPr>
          <p:cNvSpPr>
            <a:spLocks noGrp="1"/>
          </p:cNvSpPr>
          <p:nvPr>
            <p:ph type="pic" sz="quarter" idx="15" hasCustomPrompt="1"/>
          </p:nvPr>
        </p:nvSpPr>
        <p:spPr>
          <a:xfrm>
            <a:off x="6720302" y="2219419"/>
            <a:ext cx="1874519" cy="2606040"/>
          </a:xfrm>
          <a:noFill/>
          <a:ln>
            <a:noFill/>
          </a:ln>
        </p:spPr>
        <p:txBody>
          <a:bodyPr/>
          <a:lstStyle>
            <a:lvl1pPr marL="0" indent="0">
              <a:buNone/>
              <a:defRPr sz="1200"/>
            </a:lvl1pPr>
          </a:lstStyle>
          <a:p>
            <a:r>
              <a:rPr lang="fr-CA"/>
              <a:t>Cliquez sur l’icône au centre de la boîte pour insérer une image ou </a:t>
            </a:r>
            <a:r>
              <a:rPr lang="fr-FR"/>
              <a:t>glissez et déposez</a:t>
            </a:r>
            <a:endParaRPr lang="fr-CA"/>
          </a:p>
        </p:txBody>
      </p:sp>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59" y="2182761"/>
            <a:ext cx="5120640" cy="3940228"/>
          </a:xfrm>
        </p:spPr>
        <p:txBody>
          <a:bodyPr anchor="t"/>
          <a:lstStyle>
            <a:lvl1pPr>
              <a:lnSpc>
                <a:spcPct val="85000"/>
              </a:lnSpc>
              <a:defRPr sz="3600">
                <a:solidFill>
                  <a:schemeClr val="accent5"/>
                </a:solidFill>
              </a:defRPr>
            </a:lvl1pPr>
          </a:lstStyle>
          <a:p>
            <a:r>
              <a:rPr lang="fr-CA"/>
              <a:t>Cliquez pour insérer le texte d’accent</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lvl1pPr>
              <a:defRPr>
                <a:solidFill>
                  <a:schemeClr val="accent3"/>
                </a:solidFill>
              </a:defRPr>
            </a:lvl1pPr>
          </a:lstStyle>
          <a:p>
            <a:pPr>
              <a:defRPr/>
            </a:pPr>
            <a:endParaRPr lang="fr-CA"/>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pic>
        <p:nvPicPr>
          <p:cNvPr id="8" name="Graphique 7">
            <a:extLst>
              <a:ext uri="{FF2B5EF4-FFF2-40B4-BE49-F238E27FC236}">
                <a16:creationId xmlns:a16="http://schemas.microsoft.com/office/drawing/2014/main" id="{1EFA23F1-2D5F-959B-46E7-D849B942CC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15717" y="4138078"/>
            <a:ext cx="2105486" cy="1649913"/>
          </a:xfrm>
          <a:prstGeom prst="rect">
            <a:avLst/>
          </a:prstGeom>
        </p:spPr>
      </p:pic>
      <p:sp>
        <p:nvSpPr>
          <p:cNvPr id="14" name="Espace réservé du texte 13">
            <a:extLst>
              <a:ext uri="{FF2B5EF4-FFF2-40B4-BE49-F238E27FC236}">
                <a16:creationId xmlns:a16="http://schemas.microsoft.com/office/drawing/2014/main" id="{0EE6BDE5-4342-BDDB-D71F-263E5E15715C}"/>
              </a:ext>
            </a:extLst>
          </p:cNvPr>
          <p:cNvSpPr>
            <a:spLocks noGrp="1"/>
          </p:cNvSpPr>
          <p:nvPr>
            <p:ph type="body" sz="quarter" idx="10" hasCustomPrompt="1"/>
          </p:nvPr>
        </p:nvSpPr>
        <p:spPr>
          <a:xfrm>
            <a:off x="6512070" y="1069332"/>
            <a:ext cx="5303520" cy="731520"/>
          </a:xfrm>
        </p:spPr>
        <p:txBody>
          <a:bodyPr anchor="t"/>
          <a:lstStyle>
            <a:lvl1pPr>
              <a:lnSpc>
                <a:spcPct val="85000"/>
              </a:lnSpc>
              <a:spcBef>
                <a:spcPts val="0"/>
              </a:spcBef>
              <a:spcAft>
                <a:spcPts val="0"/>
              </a:spcAft>
              <a:defRPr sz="3000">
                <a:solidFill>
                  <a:schemeClr val="tx2"/>
                </a:solidFill>
              </a:defRPr>
            </a:lvl1pPr>
            <a:lvl2pPr marL="0" indent="0">
              <a:lnSpc>
                <a:spcPct val="95000"/>
              </a:lnSpc>
              <a:spcBef>
                <a:spcPts val="0"/>
              </a:spcBef>
              <a:buFont typeface="Arial" panose="020B0604020202020204" pitchFamily="34" charset="0"/>
              <a:buNone/>
              <a:defRPr sz="3000">
                <a:solidFill>
                  <a:schemeClr val="accent3"/>
                </a:solidFill>
              </a:defRPr>
            </a:lvl2pPr>
            <a:lvl3pPr marL="0" indent="0">
              <a:lnSpc>
                <a:spcPct val="95000"/>
              </a:lnSpc>
              <a:spcBef>
                <a:spcPts val="0"/>
              </a:spcBef>
              <a:buFont typeface="Système normal"/>
              <a:buNone/>
              <a:defRPr sz="3000">
                <a:solidFill>
                  <a:schemeClr val="accent3"/>
                </a:solidFill>
              </a:defRPr>
            </a:lvl3pPr>
            <a:lvl4pPr marL="0" indent="0">
              <a:lnSpc>
                <a:spcPct val="95000"/>
              </a:lnSpc>
              <a:spcBef>
                <a:spcPts val="0"/>
              </a:spcBef>
              <a:buFont typeface="Système normal"/>
              <a:buNone/>
              <a:defRPr sz="3000">
                <a:solidFill>
                  <a:schemeClr val="accent3"/>
                </a:solidFill>
              </a:defRPr>
            </a:lvl4pPr>
            <a:lvl5pPr marL="0" indent="0">
              <a:lnSpc>
                <a:spcPct val="95000"/>
              </a:lnSpc>
              <a:spcBef>
                <a:spcPts val="0"/>
              </a:spcBef>
              <a:buFont typeface="Système normal"/>
              <a:buNone/>
              <a:defRPr sz="3000">
                <a:solidFill>
                  <a:schemeClr val="accent3"/>
                </a:solidFill>
              </a:defRPr>
            </a:lvl5pPr>
            <a:lvl6pPr marL="0" indent="0">
              <a:lnSpc>
                <a:spcPct val="95000"/>
              </a:lnSpc>
              <a:spcBef>
                <a:spcPts val="0"/>
              </a:spcBef>
              <a:buFont typeface="Système normal"/>
              <a:buNone/>
              <a:defRPr sz="3000">
                <a:solidFill>
                  <a:schemeClr val="accent3"/>
                </a:solidFill>
              </a:defRPr>
            </a:lvl6pPr>
            <a:lvl7pPr marL="0" indent="0">
              <a:lnSpc>
                <a:spcPct val="95000"/>
              </a:lnSpc>
              <a:spcBef>
                <a:spcPts val="0"/>
              </a:spcBef>
              <a:buFont typeface="Système normal"/>
              <a:buNone/>
              <a:defRPr sz="3000">
                <a:solidFill>
                  <a:schemeClr val="accent3"/>
                </a:solidFill>
              </a:defRPr>
            </a:lvl7pPr>
            <a:lvl8pPr marL="0" indent="0">
              <a:lnSpc>
                <a:spcPct val="95000"/>
              </a:lnSpc>
              <a:spcBef>
                <a:spcPts val="0"/>
              </a:spcBef>
              <a:buFont typeface="Système normal"/>
              <a:buNone/>
              <a:defRPr sz="3000">
                <a:solidFill>
                  <a:schemeClr val="accent3"/>
                </a:solidFill>
              </a:defRPr>
            </a:lvl8pPr>
            <a:lvl9pPr marL="0" indent="0">
              <a:lnSpc>
                <a:spcPct val="95000"/>
              </a:lnSpc>
              <a:spcBef>
                <a:spcPts val="0"/>
              </a:spcBef>
              <a:buFont typeface="Système normal"/>
              <a:buNone/>
              <a:defRPr sz="3000">
                <a:solidFill>
                  <a:schemeClr val="accent3"/>
                </a:solidFill>
              </a:defRPr>
            </a:lvl9pPr>
          </a:lstStyle>
          <a:p>
            <a:pPr lvl="0"/>
            <a:r>
              <a:rPr lang="fr-CA"/>
              <a:t>Cliquez pour insérer le titre</a:t>
            </a:r>
          </a:p>
        </p:txBody>
      </p:sp>
      <p:sp>
        <p:nvSpPr>
          <p:cNvPr id="16" name="Espace réservé du texte 13">
            <a:extLst>
              <a:ext uri="{FF2B5EF4-FFF2-40B4-BE49-F238E27FC236}">
                <a16:creationId xmlns:a16="http://schemas.microsoft.com/office/drawing/2014/main" id="{08A864BC-ED41-4D1C-7611-8AB52DD99A2F}"/>
              </a:ext>
            </a:extLst>
          </p:cNvPr>
          <p:cNvSpPr>
            <a:spLocks noGrp="1"/>
          </p:cNvSpPr>
          <p:nvPr>
            <p:ph type="body" sz="quarter" idx="14" hasCustomPrompt="1"/>
          </p:nvPr>
        </p:nvSpPr>
        <p:spPr>
          <a:xfrm>
            <a:off x="6720302" y="4904042"/>
            <a:ext cx="1828800" cy="411480"/>
          </a:xfrm>
        </p:spPr>
        <p:txBody>
          <a:bodyPr anchor="t"/>
          <a:lstStyle>
            <a:lvl1pPr>
              <a:lnSpc>
                <a:spcPct val="85000"/>
              </a:lnSpc>
              <a:spcBef>
                <a:spcPts val="0"/>
              </a:spcBef>
              <a:spcAft>
                <a:spcPts val="0"/>
              </a:spcAft>
              <a:defRPr sz="1100">
                <a:solidFill>
                  <a:schemeClr val="accent3"/>
                </a:solidFill>
              </a:defRPr>
            </a:lvl1pPr>
            <a:lvl2pPr marL="0" indent="0">
              <a:lnSpc>
                <a:spcPct val="95000"/>
              </a:lnSpc>
              <a:spcBef>
                <a:spcPts val="0"/>
              </a:spcBef>
              <a:buFont typeface="Arial" panose="020B0604020202020204" pitchFamily="34" charset="0"/>
              <a:buNone/>
              <a:defRPr sz="800" b="0" cap="all" baseline="0">
                <a:solidFill>
                  <a:schemeClr val="accent1"/>
                </a:solidFill>
              </a:defRPr>
            </a:lvl2pPr>
            <a:lvl3pPr marL="0" indent="0">
              <a:lnSpc>
                <a:spcPct val="95000"/>
              </a:lnSpc>
              <a:spcBef>
                <a:spcPts val="0"/>
              </a:spcBef>
              <a:buFont typeface="Système normal"/>
              <a:buNone/>
              <a:defRPr sz="800" b="0" cap="all" baseline="0">
                <a:solidFill>
                  <a:schemeClr val="accent1"/>
                </a:solidFill>
              </a:defRPr>
            </a:lvl3pPr>
            <a:lvl4pPr marL="0" indent="0">
              <a:lnSpc>
                <a:spcPct val="95000"/>
              </a:lnSpc>
              <a:spcBef>
                <a:spcPts val="0"/>
              </a:spcBef>
              <a:buFont typeface="Système normal"/>
              <a:buNone/>
              <a:defRPr sz="800" b="0" cap="all" baseline="0">
                <a:solidFill>
                  <a:schemeClr val="accent1"/>
                </a:solidFill>
              </a:defRPr>
            </a:lvl4pPr>
            <a:lvl5pPr marL="0" indent="0">
              <a:lnSpc>
                <a:spcPct val="95000"/>
              </a:lnSpc>
              <a:spcBef>
                <a:spcPts val="0"/>
              </a:spcBef>
              <a:buFont typeface="Système normal"/>
              <a:buNone/>
              <a:defRPr sz="800" b="0" cap="all" baseline="0">
                <a:solidFill>
                  <a:schemeClr val="accent1"/>
                </a:solidFill>
              </a:defRPr>
            </a:lvl5pPr>
            <a:lvl6pPr marL="0" indent="0">
              <a:lnSpc>
                <a:spcPct val="95000"/>
              </a:lnSpc>
              <a:spcBef>
                <a:spcPts val="0"/>
              </a:spcBef>
              <a:buFont typeface="Système normal"/>
              <a:buNone/>
              <a:defRPr sz="800" b="0" cap="all" baseline="0">
                <a:solidFill>
                  <a:schemeClr val="accent1"/>
                </a:solidFill>
              </a:defRPr>
            </a:lvl6pPr>
            <a:lvl7pPr marL="0" indent="0">
              <a:lnSpc>
                <a:spcPct val="95000"/>
              </a:lnSpc>
              <a:spcBef>
                <a:spcPts val="0"/>
              </a:spcBef>
              <a:buFont typeface="Système normal"/>
              <a:buNone/>
              <a:defRPr sz="800" b="0" cap="all" baseline="0">
                <a:solidFill>
                  <a:schemeClr val="accent1"/>
                </a:solidFill>
              </a:defRPr>
            </a:lvl7pPr>
            <a:lvl8pPr marL="0" indent="0">
              <a:lnSpc>
                <a:spcPct val="95000"/>
              </a:lnSpc>
              <a:spcBef>
                <a:spcPts val="0"/>
              </a:spcBef>
              <a:buFont typeface="Système normal"/>
              <a:buNone/>
              <a:defRPr sz="800" b="0" cap="all" baseline="0">
                <a:solidFill>
                  <a:schemeClr val="accent1"/>
                </a:solidFill>
              </a:defRPr>
            </a:lvl8pPr>
            <a:lvl9pPr marL="0" indent="0">
              <a:lnSpc>
                <a:spcPct val="95000"/>
              </a:lnSpc>
              <a:spcBef>
                <a:spcPts val="0"/>
              </a:spcBef>
              <a:buFont typeface="Système normal"/>
              <a:buNone/>
              <a:defRPr sz="800" b="0" cap="all" baseline="0">
                <a:solidFill>
                  <a:schemeClr val="accent1"/>
                </a:solidFill>
              </a:defRPr>
            </a:lvl9pPr>
          </a:lstStyle>
          <a:p>
            <a:pPr lvl="0"/>
            <a:r>
              <a:rPr lang="fr-CA"/>
              <a:t>Cliquez pour insérer le nom. Utilisez les niveaux de liste pour appliquer le second style de texte (titre de la personne). </a:t>
            </a:r>
          </a:p>
          <a:p>
            <a:pPr lvl="1"/>
            <a:r>
              <a:rPr lang="fr-CA"/>
              <a:t>Deuxième niveau</a:t>
            </a:r>
          </a:p>
        </p:txBody>
      </p:sp>
      <p:pic>
        <p:nvPicPr>
          <p:cNvPr id="4" name="Graphique 3">
            <a:extLst>
              <a:ext uri="{FF2B5EF4-FFF2-40B4-BE49-F238E27FC236}">
                <a16:creationId xmlns:a16="http://schemas.microsoft.com/office/drawing/2014/main" id="{E825EBEB-0840-31E2-834E-0643D401A3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215685"/>
            <a:ext cx="1260158" cy="920687"/>
          </a:xfrm>
          <a:prstGeom prst="rect">
            <a:avLst/>
          </a:prstGeom>
        </p:spPr>
      </p:pic>
    </p:spTree>
    <p:extLst>
      <p:ext uri="{BB962C8B-B14F-4D97-AF65-F5344CB8AC3E}">
        <p14:creationId xmlns:p14="http://schemas.microsoft.com/office/powerpoint/2010/main" val="2683809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89">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dministrateur (1) (vert forêt)">
    <p:bg>
      <p:bgRef idx="1001">
        <a:schemeClr val="bg2"/>
      </p:bgRef>
    </p:bg>
    <p:spTree>
      <p:nvGrpSpPr>
        <p:cNvPr id="1" name=""/>
        <p:cNvGrpSpPr/>
        <p:nvPr/>
      </p:nvGrpSpPr>
      <p:grpSpPr>
        <a:xfrm>
          <a:off x="0" y="0"/>
          <a:ext cx="0" cy="0"/>
          <a:chOff x="0" y="0"/>
          <a:chExt cx="0" cy="0"/>
        </a:xfrm>
      </p:grpSpPr>
      <p:sp>
        <p:nvSpPr>
          <p:cNvPr id="17" name="Espace réservé pour une image  6">
            <a:extLst>
              <a:ext uri="{FF2B5EF4-FFF2-40B4-BE49-F238E27FC236}">
                <a16:creationId xmlns:a16="http://schemas.microsoft.com/office/drawing/2014/main" id="{E849A591-92E0-2BED-2390-747AAF7C2005}"/>
              </a:ext>
            </a:extLst>
          </p:cNvPr>
          <p:cNvSpPr>
            <a:spLocks noGrp="1"/>
          </p:cNvSpPr>
          <p:nvPr>
            <p:ph type="pic" sz="quarter" idx="15" hasCustomPrompt="1"/>
          </p:nvPr>
        </p:nvSpPr>
        <p:spPr>
          <a:xfrm>
            <a:off x="576060" y="2219419"/>
            <a:ext cx="1874519" cy="2606040"/>
          </a:xfrm>
          <a:noFill/>
          <a:ln>
            <a:noFill/>
          </a:ln>
        </p:spPr>
        <p:txBody>
          <a:bodyPr/>
          <a:lstStyle>
            <a:lvl1pPr marL="0" indent="0">
              <a:buNone/>
              <a:defRPr sz="1200"/>
            </a:lvl1pPr>
          </a:lstStyle>
          <a:p>
            <a:r>
              <a:rPr lang="fr-CA"/>
              <a:t>Cliquez sur l’icône au centre de la boîte pour insérer une image ou </a:t>
            </a:r>
            <a:r>
              <a:rPr lang="fr-FR"/>
              <a:t>glissez et déposez</a:t>
            </a:r>
            <a:endParaRPr lang="fr-CA"/>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lvl1pPr>
              <a:defRPr>
                <a:solidFill>
                  <a:schemeClr val="accent3"/>
                </a:solidFill>
              </a:defRPr>
            </a:lvl1pPr>
          </a:lstStyle>
          <a:p>
            <a:pPr>
              <a:defRPr/>
            </a:pPr>
            <a:endParaRPr lang="fr-CA"/>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pic>
        <p:nvPicPr>
          <p:cNvPr id="8" name="Graphique 7">
            <a:extLst>
              <a:ext uri="{FF2B5EF4-FFF2-40B4-BE49-F238E27FC236}">
                <a16:creationId xmlns:a16="http://schemas.microsoft.com/office/drawing/2014/main" id="{1EFA23F1-2D5F-959B-46E7-D849B942CC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5" y="3615564"/>
            <a:ext cx="2281330" cy="1787709"/>
          </a:xfrm>
          <a:prstGeom prst="rect">
            <a:avLst/>
          </a:prstGeom>
        </p:spPr>
      </p:pic>
      <p:sp>
        <p:nvSpPr>
          <p:cNvPr id="14" name="Espace réservé du texte 13">
            <a:extLst>
              <a:ext uri="{FF2B5EF4-FFF2-40B4-BE49-F238E27FC236}">
                <a16:creationId xmlns:a16="http://schemas.microsoft.com/office/drawing/2014/main" id="{0EE6BDE5-4342-BDDB-D71F-263E5E15715C}"/>
              </a:ext>
            </a:extLst>
          </p:cNvPr>
          <p:cNvSpPr>
            <a:spLocks noGrp="1"/>
          </p:cNvSpPr>
          <p:nvPr>
            <p:ph type="body" sz="quarter" idx="10" hasCustomPrompt="1"/>
          </p:nvPr>
        </p:nvSpPr>
        <p:spPr>
          <a:xfrm>
            <a:off x="2978521" y="2219418"/>
            <a:ext cx="2786175" cy="3903569"/>
          </a:xfrm>
        </p:spPr>
        <p:txBody>
          <a:bodyPr anchor="t"/>
          <a:lstStyle>
            <a:lvl1pPr>
              <a:lnSpc>
                <a:spcPct val="85000"/>
              </a:lnSpc>
              <a:spcBef>
                <a:spcPts val="0"/>
              </a:spcBef>
              <a:spcAft>
                <a:spcPts val="0"/>
              </a:spcAft>
              <a:defRPr sz="1800">
                <a:solidFill>
                  <a:schemeClr val="accent3"/>
                </a:solidFill>
              </a:defRPr>
            </a:lvl1pPr>
            <a:lvl2pPr marL="0" indent="0">
              <a:lnSpc>
                <a:spcPct val="95000"/>
              </a:lnSpc>
              <a:spcBef>
                <a:spcPts val="300"/>
              </a:spcBef>
              <a:buFont typeface="Arial" panose="020B0604020202020204" pitchFamily="34" charset="0"/>
              <a:buNone/>
              <a:defRPr sz="1100" b="0" cap="all" baseline="0">
                <a:solidFill>
                  <a:schemeClr val="tx2"/>
                </a:solidFill>
              </a:defRPr>
            </a:lvl2pPr>
            <a:lvl3pPr marL="0" indent="0">
              <a:lnSpc>
                <a:spcPct val="95000"/>
              </a:lnSpc>
              <a:spcBef>
                <a:spcPts val="2400"/>
              </a:spcBef>
              <a:buFont typeface="Système normal"/>
              <a:buNone/>
              <a:defRPr sz="1400" b="0">
                <a:solidFill>
                  <a:schemeClr val="tx2"/>
                </a:solidFill>
              </a:defRPr>
            </a:lvl3pPr>
            <a:lvl4pPr marL="0" indent="0">
              <a:lnSpc>
                <a:spcPct val="95000"/>
              </a:lnSpc>
              <a:spcBef>
                <a:spcPts val="2400"/>
              </a:spcBef>
              <a:buFont typeface="Système normal"/>
              <a:buNone/>
              <a:defRPr sz="1400" b="0">
                <a:solidFill>
                  <a:schemeClr val="tx2"/>
                </a:solidFill>
              </a:defRPr>
            </a:lvl4pPr>
            <a:lvl5pPr marL="0" indent="0">
              <a:lnSpc>
                <a:spcPct val="95000"/>
              </a:lnSpc>
              <a:spcBef>
                <a:spcPts val="2400"/>
              </a:spcBef>
              <a:buFont typeface="Système normal"/>
              <a:buNone/>
              <a:defRPr sz="1400" b="0">
                <a:solidFill>
                  <a:schemeClr val="tx2"/>
                </a:solidFill>
              </a:defRPr>
            </a:lvl5pPr>
            <a:lvl6pPr marL="0" indent="0">
              <a:lnSpc>
                <a:spcPct val="95000"/>
              </a:lnSpc>
              <a:spcBef>
                <a:spcPts val="2400"/>
              </a:spcBef>
              <a:buFont typeface="Système normal"/>
              <a:buNone/>
              <a:defRPr sz="1400" b="0">
                <a:solidFill>
                  <a:schemeClr val="tx2"/>
                </a:solidFill>
              </a:defRPr>
            </a:lvl6pPr>
            <a:lvl7pPr marL="0" indent="0">
              <a:lnSpc>
                <a:spcPct val="95000"/>
              </a:lnSpc>
              <a:spcBef>
                <a:spcPts val="2400"/>
              </a:spcBef>
              <a:buFont typeface="Système normal"/>
              <a:buNone/>
              <a:defRPr sz="1400" b="0">
                <a:solidFill>
                  <a:schemeClr val="tx2"/>
                </a:solidFill>
              </a:defRPr>
            </a:lvl7pPr>
            <a:lvl8pPr marL="0" indent="0">
              <a:lnSpc>
                <a:spcPct val="95000"/>
              </a:lnSpc>
              <a:spcBef>
                <a:spcPts val="2400"/>
              </a:spcBef>
              <a:buFont typeface="Système normal"/>
              <a:buNone/>
              <a:defRPr sz="1400" b="0">
                <a:solidFill>
                  <a:schemeClr val="tx2"/>
                </a:solidFill>
              </a:defRPr>
            </a:lvl8pPr>
            <a:lvl9pPr marL="0" indent="0">
              <a:lnSpc>
                <a:spcPct val="95000"/>
              </a:lnSpc>
              <a:spcBef>
                <a:spcPts val="2400"/>
              </a:spcBef>
              <a:buFont typeface="Système normal"/>
              <a:buNone/>
              <a:defRPr sz="1400" b="0">
                <a:solidFill>
                  <a:schemeClr val="tx2"/>
                </a:solidFill>
              </a:defRPr>
            </a:lvl9pPr>
          </a:lstStyle>
          <a:p>
            <a:pPr lvl="0"/>
            <a:r>
              <a:rPr lang="fr-CA"/>
              <a:t>Cliquez pour insérer le nom de la personne et utilisez les flèches de niveaux de liste pour appliquer les styles de textes prédéfinis (titre de la personne et texte).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F0430FB0-B0A5-42E7-5E90-2784D20D0130}"/>
              </a:ext>
            </a:extLst>
          </p:cNvPr>
          <p:cNvSpPr>
            <a:spLocks noGrp="1"/>
          </p:cNvSpPr>
          <p:nvPr>
            <p:ph type="title" hasCustomPrompt="1"/>
          </p:nvPr>
        </p:nvSpPr>
        <p:spPr/>
        <p:txBody>
          <a:bodyPr/>
          <a:lstStyle/>
          <a:p>
            <a:r>
              <a:rPr lang="fr-CA"/>
              <a:t>Cliquez pour insérer le titre</a:t>
            </a:r>
          </a:p>
        </p:txBody>
      </p:sp>
      <p:pic>
        <p:nvPicPr>
          <p:cNvPr id="2" name="Graphique 1">
            <a:extLst>
              <a:ext uri="{FF2B5EF4-FFF2-40B4-BE49-F238E27FC236}">
                <a16:creationId xmlns:a16="http://schemas.microsoft.com/office/drawing/2014/main" id="{C309855A-0DE8-8520-D7DE-3ED71CC426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215685"/>
            <a:ext cx="1260158" cy="920687"/>
          </a:xfrm>
          <a:prstGeom prst="rect">
            <a:avLst/>
          </a:prstGeom>
        </p:spPr>
      </p:pic>
    </p:spTree>
    <p:extLst>
      <p:ext uri="{BB962C8B-B14F-4D97-AF65-F5344CB8AC3E}">
        <p14:creationId xmlns:p14="http://schemas.microsoft.com/office/powerpoint/2010/main" val="25793513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dministrateurs (2) (vert forêt)">
    <p:bg>
      <p:bgRef idx="1001">
        <a:schemeClr val="bg2"/>
      </p:bgRef>
    </p:bg>
    <p:spTree>
      <p:nvGrpSpPr>
        <p:cNvPr id="1" name=""/>
        <p:cNvGrpSpPr/>
        <p:nvPr/>
      </p:nvGrpSpPr>
      <p:grpSpPr>
        <a:xfrm>
          <a:off x="0" y="0"/>
          <a:ext cx="0" cy="0"/>
          <a:chOff x="0" y="0"/>
          <a:chExt cx="0" cy="0"/>
        </a:xfrm>
      </p:grpSpPr>
      <p:sp>
        <p:nvSpPr>
          <p:cNvPr id="17" name="Espace réservé pour une image  6">
            <a:extLst>
              <a:ext uri="{FF2B5EF4-FFF2-40B4-BE49-F238E27FC236}">
                <a16:creationId xmlns:a16="http://schemas.microsoft.com/office/drawing/2014/main" id="{E849A591-92E0-2BED-2390-747AAF7C2005}"/>
              </a:ext>
            </a:extLst>
          </p:cNvPr>
          <p:cNvSpPr>
            <a:spLocks noGrp="1"/>
          </p:cNvSpPr>
          <p:nvPr>
            <p:ph type="pic" sz="quarter" idx="15" hasCustomPrompt="1"/>
          </p:nvPr>
        </p:nvSpPr>
        <p:spPr>
          <a:xfrm>
            <a:off x="576060" y="2219419"/>
            <a:ext cx="1874519" cy="2606040"/>
          </a:xfrm>
          <a:noFill/>
          <a:ln>
            <a:noFill/>
          </a:ln>
        </p:spPr>
        <p:txBody>
          <a:bodyPr/>
          <a:lstStyle>
            <a:lvl1pPr marL="0" indent="0">
              <a:buNone/>
              <a:defRPr sz="1200"/>
            </a:lvl1pPr>
          </a:lstStyle>
          <a:p>
            <a:r>
              <a:rPr lang="fr-CA"/>
              <a:t>Cliquez sur l’icône au centre de la boîte pour insérer une image ou </a:t>
            </a:r>
            <a:r>
              <a:rPr lang="fr-FR"/>
              <a:t>glissez et déposez</a:t>
            </a:r>
            <a:endParaRPr lang="fr-CA"/>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lvl1pPr>
              <a:defRPr>
                <a:solidFill>
                  <a:schemeClr val="accent3"/>
                </a:solidFill>
              </a:defRPr>
            </a:lvl1pPr>
          </a:lstStyle>
          <a:p>
            <a:pPr>
              <a:defRPr/>
            </a:pPr>
            <a:endParaRPr lang="fr-CA"/>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pic>
        <p:nvPicPr>
          <p:cNvPr id="8" name="Graphique 7">
            <a:extLst>
              <a:ext uri="{FF2B5EF4-FFF2-40B4-BE49-F238E27FC236}">
                <a16:creationId xmlns:a16="http://schemas.microsoft.com/office/drawing/2014/main" id="{1EFA23F1-2D5F-959B-46E7-D849B942CC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5" y="3615564"/>
            <a:ext cx="2281330" cy="1787709"/>
          </a:xfrm>
          <a:prstGeom prst="rect">
            <a:avLst/>
          </a:prstGeom>
        </p:spPr>
      </p:pic>
      <p:sp>
        <p:nvSpPr>
          <p:cNvPr id="14" name="Espace réservé du texte 13">
            <a:extLst>
              <a:ext uri="{FF2B5EF4-FFF2-40B4-BE49-F238E27FC236}">
                <a16:creationId xmlns:a16="http://schemas.microsoft.com/office/drawing/2014/main" id="{0EE6BDE5-4342-BDDB-D71F-263E5E15715C}"/>
              </a:ext>
            </a:extLst>
          </p:cNvPr>
          <p:cNvSpPr>
            <a:spLocks noGrp="1"/>
          </p:cNvSpPr>
          <p:nvPr>
            <p:ph type="body" sz="quarter" idx="10" hasCustomPrompt="1"/>
          </p:nvPr>
        </p:nvSpPr>
        <p:spPr>
          <a:xfrm>
            <a:off x="2978521" y="2219418"/>
            <a:ext cx="2786175" cy="3903569"/>
          </a:xfrm>
        </p:spPr>
        <p:txBody>
          <a:bodyPr anchor="t"/>
          <a:lstStyle>
            <a:lvl1pPr>
              <a:lnSpc>
                <a:spcPct val="85000"/>
              </a:lnSpc>
              <a:spcBef>
                <a:spcPts val="0"/>
              </a:spcBef>
              <a:spcAft>
                <a:spcPts val="0"/>
              </a:spcAft>
              <a:defRPr sz="1800">
                <a:solidFill>
                  <a:schemeClr val="accent3"/>
                </a:solidFill>
              </a:defRPr>
            </a:lvl1pPr>
            <a:lvl2pPr marL="0" indent="0">
              <a:lnSpc>
                <a:spcPct val="95000"/>
              </a:lnSpc>
              <a:spcBef>
                <a:spcPts val="300"/>
              </a:spcBef>
              <a:buFont typeface="Arial" panose="020B0604020202020204" pitchFamily="34" charset="0"/>
              <a:buNone/>
              <a:defRPr sz="1100" cap="all" baseline="0">
                <a:solidFill>
                  <a:schemeClr val="tx2"/>
                </a:solidFill>
              </a:defRPr>
            </a:lvl2pPr>
            <a:lvl3pPr marL="0" indent="0">
              <a:lnSpc>
                <a:spcPct val="95000"/>
              </a:lnSpc>
              <a:spcBef>
                <a:spcPts val="2400"/>
              </a:spcBef>
              <a:buFont typeface="Système normal"/>
              <a:buNone/>
              <a:defRPr sz="1400" b="0">
                <a:solidFill>
                  <a:schemeClr val="tx2"/>
                </a:solidFill>
              </a:defRPr>
            </a:lvl3pPr>
            <a:lvl4pPr marL="0" indent="0">
              <a:lnSpc>
                <a:spcPct val="95000"/>
              </a:lnSpc>
              <a:spcBef>
                <a:spcPts val="2400"/>
              </a:spcBef>
              <a:buFont typeface="Système normal"/>
              <a:buNone/>
              <a:defRPr sz="1400" b="0">
                <a:solidFill>
                  <a:schemeClr val="tx2"/>
                </a:solidFill>
              </a:defRPr>
            </a:lvl4pPr>
            <a:lvl5pPr marL="0" indent="0">
              <a:lnSpc>
                <a:spcPct val="95000"/>
              </a:lnSpc>
              <a:spcBef>
                <a:spcPts val="2400"/>
              </a:spcBef>
              <a:buFont typeface="Système normal"/>
              <a:buNone/>
              <a:defRPr sz="1400" b="0">
                <a:solidFill>
                  <a:schemeClr val="tx2"/>
                </a:solidFill>
              </a:defRPr>
            </a:lvl5pPr>
            <a:lvl6pPr marL="0" indent="0">
              <a:lnSpc>
                <a:spcPct val="95000"/>
              </a:lnSpc>
              <a:spcBef>
                <a:spcPts val="2400"/>
              </a:spcBef>
              <a:buFont typeface="Système normal"/>
              <a:buNone/>
              <a:defRPr sz="1400" b="0">
                <a:solidFill>
                  <a:schemeClr val="tx2"/>
                </a:solidFill>
              </a:defRPr>
            </a:lvl6pPr>
            <a:lvl7pPr marL="0" indent="0">
              <a:lnSpc>
                <a:spcPct val="95000"/>
              </a:lnSpc>
              <a:spcBef>
                <a:spcPts val="2400"/>
              </a:spcBef>
              <a:buFont typeface="Système normal"/>
              <a:buNone/>
              <a:defRPr sz="1400" b="0">
                <a:solidFill>
                  <a:schemeClr val="tx2"/>
                </a:solidFill>
              </a:defRPr>
            </a:lvl7pPr>
            <a:lvl8pPr marL="0" indent="0">
              <a:lnSpc>
                <a:spcPct val="95000"/>
              </a:lnSpc>
              <a:spcBef>
                <a:spcPts val="2400"/>
              </a:spcBef>
              <a:buFont typeface="Système normal"/>
              <a:buNone/>
              <a:defRPr sz="1400" b="0">
                <a:solidFill>
                  <a:schemeClr val="tx2"/>
                </a:solidFill>
              </a:defRPr>
            </a:lvl8pPr>
            <a:lvl9pPr marL="0" indent="0">
              <a:lnSpc>
                <a:spcPct val="95000"/>
              </a:lnSpc>
              <a:spcBef>
                <a:spcPts val="2400"/>
              </a:spcBef>
              <a:buFont typeface="Système normal"/>
              <a:buNone/>
              <a:defRPr sz="1400" b="0">
                <a:solidFill>
                  <a:schemeClr val="tx2"/>
                </a:solidFill>
              </a:defRPr>
            </a:lvl9pPr>
          </a:lstStyle>
          <a:p>
            <a:pPr lvl="0"/>
            <a:r>
              <a:rPr lang="fr-CA"/>
              <a:t>Cliquez pour insérer le nom de la personne et utilisez les flèches de niveaux de liste pour appliquer les styles de textes prédéfinis (titre de la personne et texte).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F0430FB0-B0A5-42E7-5E90-2784D20D0130}"/>
              </a:ext>
            </a:extLst>
          </p:cNvPr>
          <p:cNvSpPr>
            <a:spLocks noGrp="1"/>
          </p:cNvSpPr>
          <p:nvPr>
            <p:ph type="title" hasCustomPrompt="1"/>
          </p:nvPr>
        </p:nvSpPr>
        <p:spPr/>
        <p:txBody>
          <a:bodyPr/>
          <a:lstStyle/>
          <a:p>
            <a:r>
              <a:rPr lang="fr-CA"/>
              <a:t>Cliquez pour insérer le titre</a:t>
            </a:r>
          </a:p>
        </p:txBody>
      </p:sp>
      <p:sp>
        <p:nvSpPr>
          <p:cNvPr id="9" name="Espace réservé pour une image  6">
            <a:extLst>
              <a:ext uri="{FF2B5EF4-FFF2-40B4-BE49-F238E27FC236}">
                <a16:creationId xmlns:a16="http://schemas.microsoft.com/office/drawing/2014/main" id="{ECBF4DF9-6211-4798-D53C-92F2E088131A}"/>
              </a:ext>
            </a:extLst>
          </p:cNvPr>
          <p:cNvSpPr>
            <a:spLocks noGrp="1"/>
          </p:cNvSpPr>
          <p:nvPr>
            <p:ph type="pic" sz="quarter" idx="16" hasCustomPrompt="1"/>
          </p:nvPr>
        </p:nvSpPr>
        <p:spPr>
          <a:xfrm>
            <a:off x="6632476" y="2219419"/>
            <a:ext cx="1874519" cy="2606040"/>
          </a:xfrm>
          <a:noFill/>
          <a:ln>
            <a:noFill/>
          </a:ln>
        </p:spPr>
        <p:txBody>
          <a:bodyPr/>
          <a:lstStyle>
            <a:lvl1pPr marL="0" indent="0">
              <a:buNone/>
              <a:defRPr sz="1200"/>
            </a:lvl1pPr>
          </a:lstStyle>
          <a:p>
            <a:r>
              <a:rPr lang="fr-CA"/>
              <a:t>Cliquez sur l’icône au centre de la boîte pour insérer une image ou </a:t>
            </a:r>
            <a:r>
              <a:rPr lang="fr-FR"/>
              <a:t>glissez et déposez</a:t>
            </a:r>
            <a:endParaRPr lang="fr-CA"/>
          </a:p>
        </p:txBody>
      </p:sp>
      <p:pic>
        <p:nvPicPr>
          <p:cNvPr id="10" name="Graphique 9">
            <a:extLst>
              <a:ext uri="{FF2B5EF4-FFF2-40B4-BE49-F238E27FC236}">
                <a16:creationId xmlns:a16="http://schemas.microsoft.com/office/drawing/2014/main" id="{B97193B6-A6F3-0EC8-238B-D13DD341D2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27891" y="3615564"/>
            <a:ext cx="2281330" cy="1787709"/>
          </a:xfrm>
          <a:prstGeom prst="rect">
            <a:avLst/>
          </a:prstGeom>
        </p:spPr>
      </p:pic>
      <p:sp>
        <p:nvSpPr>
          <p:cNvPr id="11" name="Espace réservé du texte 13">
            <a:extLst>
              <a:ext uri="{FF2B5EF4-FFF2-40B4-BE49-F238E27FC236}">
                <a16:creationId xmlns:a16="http://schemas.microsoft.com/office/drawing/2014/main" id="{306F5B77-2B11-089C-4448-ED818242B6AD}"/>
              </a:ext>
            </a:extLst>
          </p:cNvPr>
          <p:cNvSpPr>
            <a:spLocks noGrp="1"/>
          </p:cNvSpPr>
          <p:nvPr>
            <p:ph type="body" sz="quarter" idx="17" hasCustomPrompt="1"/>
          </p:nvPr>
        </p:nvSpPr>
        <p:spPr>
          <a:xfrm>
            <a:off x="9034937" y="2219418"/>
            <a:ext cx="2786175" cy="3903569"/>
          </a:xfrm>
        </p:spPr>
        <p:txBody>
          <a:bodyPr anchor="t"/>
          <a:lstStyle>
            <a:lvl1pPr>
              <a:lnSpc>
                <a:spcPct val="85000"/>
              </a:lnSpc>
              <a:spcBef>
                <a:spcPts val="0"/>
              </a:spcBef>
              <a:spcAft>
                <a:spcPts val="0"/>
              </a:spcAft>
              <a:defRPr sz="1800">
                <a:solidFill>
                  <a:schemeClr val="accent3"/>
                </a:solidFill>
              </a:defRPr>
            </a:lvl1pPr>
            <a:lvl2pPr marL="0" indent="0">
              <a:lnSpc>
                <a:spcPct val="95000"/>
              </a:lnSpc>
              <a:spcBef>
                <a:spcPts val="300"/>
              </a:spcBef>
              <a:buFont typeface="Arial" panose="020B0604020202020204" pitchFamily="34" charset="0"/>
              <a:buNone/>
              <a:defRPr sz="1100" cap="all" baseline="0">
                <a:solidFill>
                  <a:schemeClr val="tx2"/>
                </a:solidFill>
              </a:defRPr>
            </a:lvl2pPr>
            <a:lvl3pPr marL="0" indent="0">
              <a:lnSpc>
                <a:spcPct val="95000"/>
              </a:lnSpc>
              <a:spcBef>
                <a:spcPts val="2400"/>
              </a:spcBef>
              <a:buFont typeface="Système normal"/>
              <a:buNone/>
              <a:defRPr sz="1400" b="0">
                <a:solidFill>
                  <a:schemeClr val="tx2"/>
                </a:solidFill>
              </a:defRPr>
            </a:lvl3pPr>
            <a:lvl4pPr marL="0" indent="0">
              <a:lnSpc>
                <a:spcPct val="95000"/>
              </a:lnSpc>
              <a:spcBef>
                <a:spcPts val="2400"/>
              </a:spcBef>
              <a:buFont typeface="Système normal"/>
              <a:buNone/>
              <a:defRPr sz="1400" b="0">
                <a:solidFill>
                  <a:schemeClr val="tx2"/>
                </a:solidFill>
              </a:defRPr>
            </a:lvl4pPr>
            <a:lvl5pPr marL="0" indent="0">
              <a:lnSpc>
                <a:spcPct val="95000"/>
              </a:lnSpc>
              <a:spcBef>
                <a:spcPts val="2400"/>
              </a:spcBef>
              <a:buFont typeface="Système normal"/>
              <a:buNone/>
              <a:defRPr sz="1400" b="0">
                <a:solidFill>
                  <a:schemeClr val="tx2"/>
                </a:solidFill>
              </a:defRPr>
            </a:lvl5pPr>
            <a:lvl6pPr marL="0" indent="0">
              <a:lnSpc>
                <a:spcPct val="95000"/>
              </a:lnSpc>
              <a:spcBef>
                <a:spcPts val="2400"/>
              </a:spcBef>
              <a:buFont typeface="Système normal"/>
              <a:buNone/>
              <a:defRPr sz="1400" b="0">
                <a:solidFill>
                  <a:schemeClr val="tx2"/>
                </a:solidFill>
              </a:defRPr>
            </a:lvl6pPr>
            <a:lvl7pPr marL="0" indent="0">
              <a:lnSpc>
                <a:spcPct val="95000"/>
              </a:lnSpc>
              <a:spcBef>
                <a:spcPts val="2400"/>
              </a:spcBef>
              <a:buFont typeface="Système normal"/>
              <a:buNone/>
              <a:defRPr sz="1400" b="0">
                <a:solidFill>
                  <a:schemeClr val="tx2"/>
                </a:solidFill>
              </a:defRPr>
            </a:lvl7pPr>
            <a:lvl8pPr marL="0" indent="0">
              <a:lnSpc>
                <a:spcPct val="95000"/>
              </a:lnSpc>
              <a:spcBef>
                <a:spcPts val="2400"/>
              </a:spcBef>
              <a:buFont typeface="Système normal"/>
              <a:buNone/>
              <a:defRPr sz="1400" b="0">
                <a:solidFill>
                  <a:schemeClr val="tx2"/>
                </a:solidFill>
              </a:defRPr>
            </a:lvl8pPr>
            <a:lvl9pPr marL="0" indent="0">
              <a:lnSpc>
                <a:spcPct val="95000"/>
              </a:lnSpc>
              <a:spcBef>
                <a:spcPts val="2400"/>
              </a:spcBef>
              <a:buFont typeface="Système normal"/>
              <a:buNone/>
              <a:defRPr sz="1400" b="0">
                <a:solidFill>
                  <a:schemeClr val="tx2"/>
                </a:solidFill>
              </a:defRPr>
            </a:lvl9pPr>
          </a:lstStyle>
          <a:p>
            <a:pPr lvl="0"/>
            <a:r>
              <a:rPr lang="fr-CA"/>
              <a:t>Cliquez pour insérer le nom de la personne et utilisez les flèches de niveaux de liste pour appliquer les styles de textes prédéfinis (titre de la personne et texte).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80F574DF-C531-0DF0-6893-2A2AAA127A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215685"/>
            <a:ext cx="1260158" cy="920687"/>
          </a:xfrm>
          <a:prstGeom prst="rect">
            <a:avLst/>
          </a:prstGeom>
        </p:spPr>
      </p:pic>
    </p:spTree>
    <p:extLst>
      <p:ext uri="{BB962C8B-B14F-4D97-AF65-F5344CB8AC3E}">
        <p14:creationId xmlns:p14="http://schemas.microsoft.com/office/powerpoint/2010/main" val="3870505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Vie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CB0331-8DE9-C74A-B189-DB4558646127}"/>
              </a:ext>
            </a:extLst>
          </p:cNvPr>
          <p:cNvSpPr/>
          <p:nvPr userDrawn="1"/>
        </p:nvSpPr>
        <p:spPr>
          <a:xfrm>
            <a:off x="0" y="0"/>
            <a:ext cx="12192000" cy="6858000"/>
          </a:xfrm>
          <a:prstGeom prst="rect">
            <a:avLst/>
          </a:prstGeom>
          <a:solidFill>
            <a:srgbClr val="2524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2" name="Espace réservé du texte 14">
            <a:extLst>
              <a:ext uri="{FF2B5EF4-FFF2-40B4-BE49-F238E27FC236}">
                <a16:creationId xmlns:a16="http://schemas.microsoft.com/office/drawing/2014/main" id="{85561896-9544-A44A-8395-317DC35A4730}"/>
              </a:ext>
            </a:extLst>
          </p:cNvPr>
          <p:cNvSpPr>
            <a:spLocks noGrp="1"/>
          </p:cNvSpPr>
          <p:nvPr>
            <p:ph type="body" sz="quarter" idx="17" hasCustomPrompt="1"/>
          </p:nvPr>
        </p:nvSpPr>
        <p:spPr>
          <a:xfrm>
            <a:off x="1433459" y="2345436"/>
            <a:ext cx="9270400" cy="2282145"/>
          </a:xfrm>
        </p:spPr>
        <p:txBody>
          <a:bodyPr anchor="ctr">
            <a:noAutofit/>
          </a:bodyPr>
          <a:lstStyle>
            <a:lvl1pPr marL="0" indent="0" algn="l">
              <a:lnSpc>
                <a:spcPct val="100000"/>
              </a:lnSpc>
              <a:spcBef>
                <a:spcPts val="0"/>
              </a:spcBef>
              <a:buNone/>
              <a:defRPr sz="2200" b="1" i="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sp>
        <p:nvSpPr>
          <p:cNvPr id="14" name="Espace réservé du texte 14">
            <a:extLst>
              <a:ext uri="{FF2B5EF4-FFF2-40B4-BE49-F238E27FC236}">
                <a16:creationId xmlns:a16="http://schemas.microsoft.com/office/drawing/2014/main" id="{BB62D694-81AB-9243-BA34-13E63704D708}"/>
              </a:ext>
            </a:extLst>
          </p:cNvPr>
          <p:cNvSpPr>
            <a:spLocks noGrp="1"/>
          </p:cNvSpPr>
          <p:nvPr>
            <p:ph type="body" sz="quarter" idx="18" hasCustomPrompt="1"/>
          </p:nvPr>
        </p:nvSpPr>
        <p:spPr>
          <a:xfrm>
            <a:off x="1433459" y="4764548"/>
            <a:ext cx="9270400" cy="363040"/>
          </a:xfrm>
        </p:spPr>
        <p:txBody>
          <a:bodyPr anchor="ctr">
            <a:noAutofit/>
          </a:bodyPr>
          <a:lstStyle>
            <a:lvl1pPr marL="285750" indent="-285750" algn="r">
              <a:lnSpc>
                <a:spcPct val="100000"/>
              </a:lnSpc>
              <a:spcBef>
                <a:spcPts val="0"/>
              </a:spcBef>
              <a:buClr>
                <a:srgbClr val="C2E3EE"/>
              </a:buClr>
              <a:buFont typeface="Système normal"/>
              <a:buChar char="—"/>
              <a:defRPr sz="1600" b="0" i="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0" name="ZoneTexte 9">
            <a:extLst>
              <a:ext uri="{FF2B5EF4-FFF2-40B4-BE49-F238E27FC236}">
                <a16:creationId xmlns:a16="http://schemas.microsoft.com/office/drawing/2014/main" id="{996BAAAA-9BD8-0B4F-BDB6-717A4BA53BFB}"/>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C2E3EE"/>
                </a:solidFill>
                <a:latin typeface="Arial" panose="020B0604020202020204" pitchFamily="34" charset="0"/>
                <a:cs typeface="Arial" panose="020B0604020202020204" pitchFamily="34" charset="0"/>
              </a:rPr>
              <a:pPr algn="r"/>
              <a:t>‹N°›</a:t>
            </a:fld>
            <a:endParaRPr lang="fr-FR" sz="800" b="1">
              <a:solidFill>
                <a:srgbClr val="C2E3EE"/>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A26D2C7E-C441-BF47-8524-2135F536FABB}"/>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C2E3EE"/>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5389006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Gouvernance">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365760" y="1051560"/>
            <a:ext cx="3474720" cy="1188720"/>
          </a:xfrm>
        </p:spPr>
        <p:txBody>
          <a:bodyPr/>
          <a:lstStyle/>
          <a:p>
            <a:r>
              <a:rPr lang="fr-CA"/>
              <a:t>Cliquez pour insérer le titre</a:t>
            </a:r>
          </a:p>
        </p:txBody>
      </p:sp>
      <p:sp>
        <p:nvSpPr>
          <p:cNvPr id="12" name="Espace réservé du pied de page 11">
            <a:extLst>
              <a:ext uri="{FF2B5EF4-FFF2-40B4-BE49-F238E27FC236}">
                <a16:creationId xmlns:a16="http://schemas.microsoft.com/office/drawing/2014/main" id="{050FD4D7-5610-F3EC-F3B1-1B6537A1BF20}"/>
              </a:ext>
            </a:extLst>
          </p:cNvPr>
          <p:cNvSpPr>
            <a:spLocks noGrp="1"/>
          </p:cNvSpPr>
          <p:nvPr>
            <p:ph type="ftr" sz="quarter" idx="11"/>
          </p:nvPr>
        </p:nvSpPr>
        <p:spPr/>
        <p:txBody>
          <a:bodyPr/>
          <a:lstStyle>
            <a:lvl1pPr>
              <a:defRPr>
                <a:solidFill>
                  <a:schemeClr val="accent3"/>
                </a:solidFill>
              </a:defRPr>
            </a:lvl1pPr>
          </a:lstStyle>
          <a:p>
            <a:pPr>
              <a:defRPr/>
            </a:pPr>
            <a:endParaRPr lang="fr-CA"/>
          </a:p>
        </p:txBody>
      </p:sp>
      <p:sp>
        <p:nvSpPr>
          <p:cNvPr id="13" name="Espace réservé du numéro de diapositive 12">
            <a:extLst>
              <a:ext uri="{FF2B5EF4-FFF2-40B4-BE49-F238E27FC236}">
                <a16:creationId xmlns:a16="http://schemas.microsoft.com/office/drawing/2014/main" id="{3A5C0230-1BFA-E99E-3564-C5E4E0CEE61C}"/>
              </a:ext>
            </a:extLst>
          </p:cNvPr>
          <p:cNvSpPr>
            <a:spLocks noGrp="1"/>
          </p:cNvSpPr>
          <p:nvPr>
            <p:ph type="sldNum" sz="quarter" idx="12"/>
          </p:nvPr>
        </p:nvSpPr>
        <p:spPr/>
        <p:txBody>
          <a:bodyPr/>
          <a:lstStyle/>
          <a:p>
            <a:fld id="{83D47637-865D-DD4D-BA8B-BFE22F0B4DA8}" type="slidenum">
              <a:rPr lang="fr-CA" smtClean="0"/>
              <a:pPr/>
              <a:t>‹N°›</a:t>
            </a:fld>
            <a:endParaRPr lang="fr-CA"/>
          </a:p>
        </p:txBody>
      </p:sp>
      <p:sp>
        <p:nvSpPr>
          <p:cNvPr id="8" name="Espace réservé du texte 7">
            <a:extLst>
              <a:ext uri="{FF2B5EF4-FFF2-40B4-BE49-F238E27FC236}">
                <a16:creationId xmlns:a16="http://schemas.microsoft.com/office/drawing/2014/main" id="{261D6BBA-1712-11B7-6322-E438BD5CC6D6}"/>
              </a:ext>
            </a:extLst>
          </p:cNvPr>
          <p:cNvSpPr>
            <a:spLocks noGrp="1"/>
          </p:cNvSpPr>
          <p:nvPr>
            <p:ph type="body" sz="quarter" idx="16" hasCustomPrompt="1"/>
          </p:nvPr>
        </p:nvSpPr>
        <p:spPr>
          <a:xfrm>
            <a:off x="365760" y="2468880"/>
            <a:ext cx="3474720" cy="3654108"/>
          </a:xfrm>
        </p:spPr>
        <p:txBody>
          <a:bodyPr/>
          <a:lstStyle>
            <a:lvl1pPr>
              <a:lnSpc>
                <a:spcPct val="95000"/>
              </a:lnSpc>
              <a:spcBef>
                <a:spcPts val="0"/>
              </a:spcBef>
              <a:spcAft>
                <a:spcPts val="0"/>
              </a:spcAft>
              <a:defRPr sz="1600" b="0">
                <a:solidFill>
                  <a:schemeClr val="accent1"/>
                </a:solidFill>
              </a:defRPr>
            </a:lvl1pPr>
            <a:lvl2pPr marL="0" indent="0">
              <a:lnSpc>
                <a:spcPct val="95000"/>
              </a:lnSpc>
              <a:spcBef>
                <a:spcPts val="0"/>
              </a:spcBef>
              <a:spcAft>
                <a:spcPts val="0"/>
              </a:spcAft>
              <a:buNone/>
              <a:defRPr sz="1600" b="0">
                <a:solidFill>
                  <a:schemeClr val="accent1"/>
                </a:solidFill>
              </a:defRPr>
            </a:lvl2pPr>
            <a:lvl3pPr marL="0" indent="0">
              <a:lnSpc>
                <a:spcPct val="95000"/>
              </a:lnSpc>
              <a:spcBef>
                <a:spcPts val="0"/>
              </a:spcBef>
              <a:spcAft>
                <a:spcPts val="0"/>
              </a:spcAft>
              <a:buNone/>
              <a:defRPr sz="1600" b="0" cap="none" baseline="0">
                <a:solidFill>
                  <a:schemeClr val="accent1"/>
                </a:solidFill>
              </a:defRPr>
            </a:lvl3pPr>
            <a:lvl4pPr>
              <a:lnSpc>
                <a:spcPct val="95000"/>
              </a:lnSpc>
              <a:spcBef>
                <a:spcPts val="0"/>
              </a:spcBef>
              <a:spcAft>
                <a:spcPts val="0"/>
              </a:spcAft>
              <a:defRPr sz="1600" b="0" cap="none" baseline="0">
                <a:solidFill>
                  <a:schemeClr val="accent1"/>
                </a:solidFill>
              </a:defRPr>
            </a:lvl4pPr>
            <a:lvl5pPr>
              <a:lnSpc>
                <a:spcPct val="95000"/>
              </a:lnSpc>
              <a:spcBef>
                <a:spcPts val="0"/>
              </a:spcBef>
              <a:spcAft>
                <a:spcPts val="0"/>
              </a:spcAft>
              <a:defRPr sz="1600" b="0" cap="none" baseline="0">
                <a:solidFill>
                  <a:schemeClr val="accent1"/>
                </a:solidFill>
              </a:defRPr>
            </a:lvl5pPr>
            <a:lvl6pPr marL="0" indent="0">
              <a:lnSpc>
                <a:spcPct val="95000"/>
              </a:lnSpc>
              <a:spcBef>
                <a:spcPts val="0"/>
              </a:spcBef>
              <a:spcAft>
                <a:spcPts val="0"/>
              </a:spcAft>
              <a:buNone/>
              <a:defRPr sz="1600" b="0" cap="none" baseline="0">
                <a:solidFill>
                  <a:schemeClr val="accent1"/>
                </a:solidFill>
              </a:defRPr>
            </a:lvl6pPr>
            <a:lvl7pPr marL="0" indent="0">
              <a:lnSpc>
                <a:spcPct val="95000"/>
              </a:lnSpc>
              <a:spcBef>
                <a:spcPts val="0"/>
              </a:spcBef>
              <a:spcAft>
                <a:spcPts val="0"/>
              </a:spcAft>
              <a:buNone/>
              <a:defRPr sz="1600" b="0" cap="none" baseline="0">
                <a:solidFill>
                  <a:schemeClr val="accent1"/>
                </a:solidFill>
              </a:defRPr>
            </a:lvl7pPr>
            <a:lvl8pPr>
              <a:lnSpc>
                <a:spcPct val="95000"/>
              </a:lnSpc>
              <a:spcBef>
                <a:spcPts val="0"/>
              </a:spcBef>
              <a:spcAft>
                <a:spcPts val="0"/>
              </a:spcAft>
              <a:defRPr sz="1600" b="0" cap="none" baseline="0">
                <a:solidFill>
                  <a:schemeClr val="accent1"/>
                </a:solidFill>
              </a:defRPr>
            </a:lvl8pPr>
            <a:lvl9pPr>
              <a:lnSpc>
                <a:spcPct val="95000"/>
              </a:lnSpc>
              <a:spcBef>
                <a:spcPts val="0"/>
              </a:spcBef>
              <a:spcAft>
                <a:spcPts val="0"/>
              </a:spcAft>
              <a:defRPr sz="1600" b="0" cap="none" baseline="0">
                <a:solidFill>
                  <a:schemeClr val="accent1"/>
                </a:solidFill>
              </a:defRPr>
            </a:lvl9pPr>
          </a:lstStyle>
          <a:p>
            <a:pPr lvl="0"/>
            <a:r>
              <a:rPr lang="fr-CA"/>
              <a:t>Cliquez pour insérer le texte </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10" name="Espace réservé du texte 7">
            <a:extLst>
              <a:ext uri="{FF2B5EF4-FFF2-40B4-BE49-F238E27FC236}">
                <a16:creationId xmlns:a16="http://schemas.microsoft.com/office/drawing/2014/main" id="{8D0056CC-7C2B-5A13-D655-9465D0E447EE}"/>
              </a:ext>
            </a:extLst>
          </p:cNvPr>
          <p:cNvSpPr>
            <a:spLocks noGrp="1"/>
          </p:cNvSpPr>
          <p:nvPr>
            <p:ph type="body" sz="quarter" idx="17" hasCustomPrompt="1"/>
          </p:nvPr>
        </p:nvSpPr>
        <p:spPr>
          <a:xfrm>
            <a:off x="5284403" y="1054100"/>
            <a:ext cx="3200400" cy="5068888"/>
          </a:xfrm>
        </p:spPr>
        <p:txBody>
          <a:bodyPr/>
          <a:lstStyle>
            <a:lvl1pPr>
              <a:lnSpc>
                <a:spcPct val="100000"/>
              </a:lnSpc>
              <a:spcBef>
                <a:spcPts val="0"/>
              </a:spcBef>
              <a:spcAft>
                <a:spcPts val="1000"/>
              </a:spcAft>
              <a:defRPr sz="1400">
                <a:solidFill>
                  <a:schemeClr val="accent1"/>
                </a:solidFill>
              </a:defRPr>
            </a:lvl1pPr>
            <a:lvl2pPr marL="0" indent="0">
              <a:lnSpc>
                <a:spcPct val="100000"/>
              </a:lnSpc>
              <a:buNone/>
              <a:defRPr sz="1400">
                <a:solidFill>
                  <a:schemeClr val="accent3"/>
                </a:solidFill>
              </a:defRPr>
            </a:lvl2pPr>
            <a:lvl3pPr marL="0" indent="0">
              <a:lnSpc>
                <a:spcPct val="100000"/>
              </a:lnSpc>
              <a:spcBef>
                <a:spcPts val="0"/>
              </a:spcBef>
              <a:buNone/>
              <a:defRPr sz="1100" b="0" cap="none" baseline="0">
                <a:solidFill>
                  <a:schemeClr val="accent1"/>
                </a:solidFill>
              </a:defRPr>
            </a:lvl3pPr>
            <a:lvl4pPr>
              <a:lnSpc>
                <a:spcPct val="100000"/>
              </a:lnSpc>
              <a:spcBef>
                <a:spcPts val="0"/>
              </a:spcBef>
              <a:defRPr sz="1100" b="0" cap="none" baseline="0">
                <a:solidFill>
                  <a:schemeClr val="accent1"/>
                </a:solidFill>
              </a:defRPr>
            </a:lvl4pPr>
            <a:lvl5pPr>
              <a:lnSpc>
                <a:spcPct val="100000"/>
              </a:lnSpc>
              <a:spcBef>
                <a:spcPts val="0"/>
              </a:spcBef>
              <a:defRPr sz="1100" b="0" cap="none" baseline="0">
                <a:solidFill>
                  <a:schemeClr val="accent1"/>
                </a:solidFill>
              </a:defRPr>
            </a:lvl5pPr>
            <a:lvl6pPr marL="0" indent="0">
              <a:lnSpc>
                <a:spcPct val="100000"/>
              </a:lnSpc>
              <a:spcBef>
                <a:spcPts val="0"/>
              </a:spcBef>
              <a:buNone/>
              <a:defRPr sz="1100" b="0" cap="none" baseline="0">
                <a:solidFill>
                  <a:schemeClr val="accent1"/>
                </a:solidFill>
              </a:defRPr>
            </a:lvl6pPr>
            <a:lvl7pPr marL="0" indent="0">
              <a:lnSpc>
                <a:spcPct val="100000"/>
              </a:lnSpc>
              <a:spcBef>
                <a:spcPts val="0"/>
              </a:spcBef>
              <a:buNone/>
              <a:defRPr sz="1100" b="0" cap="none" baseline="0">
                <a:solidFill>
                  <a:schemeClr val="accent1"/>
                </a:solidFill>
              </a:defRPr>
            </a:lvl7pPr>
            <a:lvl8pPr>
              <a:lnSpc>
                <a:spcPct val="100000"/>
              </a:lnSpc>
              <a:spcBef>
                <a:spcPts val="0"/>
              </a:spcBef>
              <a:defRPr sz="1100" b="0" cap="none" baseline="0">
                <a:solidFill>
                  <a:schemeClr val="accent1"/>
                </a:solidFill>
              </a:defRPr>
            </a:lvl8pPr>
            <a:lvl9pPr>
              <a:lnSpc>
                <a:spcPct val="100000"/>
              </a:lnSpc>
              <a:spcBef>
                <a:spcPts val="0"/>
              </a:spcBef>
              <a:defRPr sz="1100" b="0" cap="none" baseline="0">
                <a:solidFill>
                  <a:schemeClr val="accent1"/>
                </a:solidFill>
              </a:defRPr>
            </a:lvl9pPr>
          </a:lstStyle>
          <a:p>
            <a:pPr lvl="0"/>
            <a:r>
              <a:rPr lang="fr-CA"/>
              <a:t>Cliquez pour insérer le sous-titre et utilisez les flèches de niveaux de liste pour appliquer les styles de textes prédéfinis (nom et compagnie). </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11" name="Espace réservé du texte 7">
            <a:extLst>
              <a:ext uri="{FF2B5EF4-FFF2-40B4-BE49-F238E27FC236}">
                <a16:creationId xmlns:a16="http://schemas.microsoft.com/office/drawing/2014/main" id="{761A4708-451C-69F4-B0EC-85FD682764F7}"/>
              </a:ext>
            </a:extLst>
          </p:cNvPr>
          <p:cNvSpPr>
            <a:spLocks noGrp="1"/>
          </p:cNvSpPr>
          <p:nvPr>
            <p:ph type="body" sz="quarter" idx="18" hasCustomPrompt="1"/>
          </p:nvPr>
        </p:nvSpPr>
        <p:spPr>
          <a:xfrm>
            <a:off x="8750291" y="1054100"/>
            <a:ext cx="3200400" cy="5068888"/>
          </a:xfrm>
        </p:spPr>
        <p:txBody>
          <a:bodyPr/>
          <a:lstStyle>
            <a:lvl1pPr>
              <a:lnSpc>
                <a:spcPct val="100000"/>
              </a:lnSpc>
              <a:spcBef>
                <a:spcPts val="0"/>
              </a:spcBef>
              <a:spcAft>
                <a:spcPts val="1000"/>
              </a:spcAft>
              <a:defRPr sz="1400">
                <a:solidFill>
                  <a:schemeClr val="accent1"/>
                </a:solidFill>
              </a:defRPr>
            </a:lvl1pPr>
            <a:lvl2pPr marL="0" indent="0">
              <a:lnSpc>
                <a:spcPct val="100000"/>
              </a:lnSpc>
              <a:buNone/>
              <a:defRPr sz="1400">
                <a:solidFill>
                  <a:schemeClr val="accent3"/>
                </a:solidFill>
              </a:defRPr>
            </a:lvl2pPr>
            <a:lvl3pPr marL="0" indent="0">
              <a:lnSpc>
                <a:spcPct val="100000"/>
              </a:lnSpc>
              <a:spcBef>
                <a:spcPts val="0"/>
              </a:spcBef>
              <a:buNone/>
              <a:defRPr sz="1100" b="0" cap="none" baseline="0">
                <a:solidFill>
                  <a:schemeClr val="accent1"/>
                </a:solidFill>
              </a:defRPr>
            </a:lvl3pPr>
            <a:lvl4pPr>
              <a:lnSpc>
                <a:spcPct val="100000"/>
              </a:lnSpc>
              <a:spcBef>
                <a:spcPts val="0"/>
              </a:spcBef>
              <a:defRPr sz="1100" b="0" cap="none" baseline="0">
                <a:solidFill>
                  <a:schemeClr val="accent1"/>
                </a:solidFill>
              </a:defRPr>
            </a:lvl4pPr>
            <a:lvl5pPr>
              <a:lnSpc>
                <a:spcPct val="100000"/>
              </a:lnSpc>
              <a:spcBef>
                <a:spcPts val="0"/>
              </a:spcBef>
              <a:defRPr sz="1100" b="0" cap="none" baseline="0">
                <a:solidFill>
                  <a:schemeClr val="accent1"/>
                </a:solidFill>
              </a:defRPr>
            </a:lvl5pPr>
            <a:lvl6pPr marL="0" indent="0">
              <a:lnSpc>
                <a:spcPct val="100000"/>
              </a:lnSpc>
              <a:spcBef>
                <a:spcPts val="0"/>
              </a:spcBef>
              <a:buNone/>
              <a:defRPr sz="1100" b="0" cap="none" baseline="0">
                <a:solidFill>
                  <a:schemeClr val="accent1"/>
                </a:solidFill>
              </a:defRPr>
            </a:lvl6pPr>
            <a:lvl7pPr marL="0" indent="0">
              <a:lnSpc>
                <a:spcPct val="100000"/>
              </a:lnSpc>
              <a:spcBef>
                <a:spcPts val="0"/>
              </a:spcBef>
              <a:buNone/>
              <a:defRPr sz="1100" b="0" cap="none" baseline="0">
                <a:solidFill>
                  <a:schemeClr val="accent1"/>
                </a:solidFill>
              </a:defRPr>
            </a:lvl7pPr>
            <a:lvl8pPr>
              <a:lnSpc>
                <a:spcPct val="100000"/>
              </a:lnSpc>
              <a:spcBef>
                <a:spcPts val="0"/>
              </a:spcBef>
              <a:defRPr sz="1100" b="0" cap="none" baseline="0">
                <a:solidFill>
                  <a:schemeClr val="accent1"/>
                </a:solidFill>
              </a:defRPr>
            </a:lvl8pPr>
            <a:lvl9pPr>
              <a:lnSpc>
                <a:spcPct val="100000"/>
              </a:lnSpc>
              <a:spcBef>
                <a:spcPts val="0"/>
              </a:spcBef>
              <a:defRPr sz="1100" b="0" cap="none" baseline="0">
                <a:solidFill>
                  <a:schemeClr val="accent1"/>
                </a:solidFill>
              </a:defRPr>
            </a:lvl9pPr>
          </a:lstStyle>
          <a:p>
            <a:pPr lvl="0"/>
            <a:r>
              <a:rPr lang="fr-CA"/>
              <a:t>Cliquez pour insérer le sous-titre et utilisez les flèches de niveaux de liste pour appliquer les styles de textes prédéfinis (nom et compagnie). </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3" name="Graphique 2">
            <a:extLst>
              <a:ext uri="{FF2B5EF4-FFF2-40B4-BE49-F238E27FC236}">
                <a16:creationId xmlns:a16="http://schemas.microsoft.com/office/drawing/2014/main" id="{974C71E8-1DDD-584D-590A-80CA848E4E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1" y="215681"/>
            <a:ext cx="1260158" cy="920687"/>
          </a:xfrm>
          <a:prstGeom prst="rect">
            <a:avLst/>
          </a:prstGeom>
        </p:spPr>
      </p:pic>
    </p:spTree>
    <p:extLst>
      <p:ext uri="{BB962C8B-B14F-4D97-AF65-F5344CB8AC3E}">
        <p14:creationId xmlns:p14="http://schemas.microsoft.com/office/powerpoint/2010/main" val="217518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Vidéo plein écran">
    <p:spTree>
      <p:nvGrpSpPr>
        <p:cNvPr id="1" name=""/>
        <p:cNvGrpSpPr/>
        <p:nvPr/>
      </p:nvGrpSpPr>
      <p:grpSpPr>
        <a:xfrm>
          <a:off x="0" y="0"/>
          <a:ext cx="0" cy="0"/>
          <a:chOff x="0" y="0"/>
          <a:chExt cx="0" cy="0"/>
        </a:xfrm>
      </p:grpSpPr>
      <p:sp>
        <p:nvSpPr>
          <p:cNvPr id="6" name="Espace réservé de l'élément multimédia 5">
            <a:extLst>
              <a:ext uri="{FF2B5EF4-FFF2-40B4-BE49-F238E27FC236}">
                <a16:creationId xmlns:a16="http://schemas.microsoft.com/office/drawing/2014/main" id="{AE370572-351D-0F7A-BC52-AE55F72B1F26}"/>
              </a:ext>
            </a:extLst>
          </p:cNvPr>
          <p:cNvSpPr>
            <a:spLocks noGrp="1"/>
          </p:cNvSpPr>
          <p:nvPr>
            <p:ph type="media" sz="quarter" idx="10" hasCustomPrompt="1"/>
          </p:nvPr>
        </p:nvSpPr>
        <p:spPr>
          <a:xfrm>
            <a:off x="1524" y="0"/>
            <a:ext cx="12188952" cy="6858000"/>
          </a:xfrm>
        </p:spPr>
        <p:txBody>
          <a:bodyPr/>
          <a:lstStyle>
            <a:lvl1pPr>
              <a:defRPr sz="1400"/>
            </a:lvl1pPr>
          </a:lstStyle>
          <a:p>
            <a:r>
              <a:rPr lang="fr-CA"/>
              <a:t>Cliquez sur l’icône au centre de la boîte pour insérer une vidéo ou </a:t>
            </a:r>
            <a:r>
              <a:rPr lang="fr-FR"/>
              <a:t>glissez et déposez</a:t>
            </a:r>
            <a:endParaRPr lang="fr-CA"/>
          </a:p>
        </p:txBody>
      </p:sp>
    </p:spTree>
    <p:extLst>
      <p:ext uri="{BB962C8B-B14F-4D97-AF65-F5344CB8AC3E}">
        <p14:creationId xmlns:p14="http://schemas.microsoft.com/office/powerpoint/2010/main" val="194572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8" name="Espace réservé du texte 17"/>
          <p:cNvSpPr>
            <a:spLocks noGrp="1"/>
          </p:cNvSpPr>
          <p:nvPr>
            <p:ph type="body" sz="quarter" idx="10"/>
          </p:nvPr>
        </p:nvSpPr>
        <p:spPr bwMode="gray">
          <a:xfrm>
            <a:off x="431800" y="1317813"/>
            <a:ext cx="11328400" cy="4975411"/>
          </a:xfrm>
          <a:prstGeom prst="rect">
            <a:avLst/>
          </a:prstGeom>
        </p:spPr>
        <p:txBody>
          <a:bodyPr/>
          <a:lstStyle>
            <a:lvl1pPr>
              <a:defRPr>
                <a:solidFill>
                  <a:schemeClr val="bg2">
                    <a:lumMod val="50000"/>
                  </a:schemeClr>
                </a:solidFill>
                <a:latin typeface="+mn-lt"/>
              </a:defRPr>
            </a:lvl1pPr>
            <a:lvl2pPr>
              <a:buClr>
                <a:srgbClr val="0081D4"/>
              </a:buClr>
              <a:defRPr>
                <a:solidFill>
                  <a:schemeClr val="bg2">
                    <a:lumMod val="50000"/>
                  </a:schemeClr>
                </a:solidFill>
                <a:latin typeface="+mn-lt"/>
              </a:defRPr>
            </a:lvl2pPr>
            <a:lvl3pPr>
              <a:buClr>
                <a:srgbClr val="0081D4"/>
              </a:buClr>
              <a:defRPr>
                <a:solidFill>
                  <a:schemeClr val="bg2">
                    <a:lumMod val="50000"/>
                  </a:schemeClr>
                </a:solidFill>
                <a:latin typeface="+mn-lt"/>
              </a:defRPr>
            </a:lvl3pPr>
            <a:lvl4pPr>
              <a:buClr>
                <a:srgbClr val="0081D4"/>
              </a:buClr>
              <a:defRPr>
                <a:solidFill>
                  <a:schemeClr val="bg2">
                    <a:lumMod val="50000"/>
                  </a:schemeClr>
                </a:solidFill>
                <a:latin typeface="+mn-lt"/>
              </a:defRPr>
            </a:lvl4pPr>
            <a:lvl5pPr marL="1260475" indent="-228600">
              <a:buClr>
                <a:srgbClr val="0081D4"/>
              </a:buClr>
              <a:defRPr sz="1100">
                <a:solidFill>
                  <a:schemeClr val="bg2">
                    <a:lumMod val="50000"/>
                  </a:schemeClr>
                </a:solidFill>
                <a:latin typeface="+mn-l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1"/>
          <p:cNvSpPr>
            <a:spLocks noGrp="1"/>
          </p:cNvSpPr>
          <p:nvPr>
            <p:ph type="title"/>
          </p:nvPr>
        </p:nvSpPr>
        <p:spPr/>
        <p:txBody>
          <a:bodyPr/>
          <a:lstStyle/>
          <a:p>
            <a:r>
              <a:rPr lang="en-US"/>
              <a:t>Click to edit Master title style</a:t>
            </a:r>
            <a:endParaRPr lang="fr-CA"/>
          </a:p>
        </p:txBody>
      </p:sp>
    </p:spTree>
    <p:extLst>
      <p:ext uri="{BB962C8B-B14F-4D97-AF65-F5344CB8AC3E}">
        <p14:creationId xmlns:p14="http://schemas.microsoft.com/office/powerpoint/2010/main" val="7732327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6/3/2024</a:t>
            </a:fld>
            <a:endParaRPr lang="en-US"/>
          </a:p>
        </p:txBody>
      </p:sp>
      <p:sp>
        <p:nvSpPr>
          <p:cNvPr id="4" name="Holder 4"/>
          <p:cNvSpPr>
            <a:spLocks noGrp="1"/>
          </p:cNvSpPr>
          <p:nvPr>
            <p:ph type="sldNum" sz="quarter" idx="7"/>
          </p:nvPr>
        </p:nvSpPr>
        <p:spPr/>
        <p:txBody>
          <a:bodyPr lIns="0" tIns="0" rIns="0" bIns="0"/>
          <a:lstStyle>
            <a:lvl1pPr>
              <a:defRPr sz="600" b="1" i="0">
                <a:solidFill>
                  <a:srgbClr val="00372D"/>
                </a:solidFill>
                <a:latin typeface="Yu Gothic UI Semibold"/>
                <a:cs typeface="Yu Gothic UI Semibold"/>
              </a:defRPr>
            </a:lvl1pPr>
          </a:lstStyle>
          <a:p>
            <a:pPr marL="19050">
              <a:spcBef>
                <a:spcPts val="115"/>
              </a:spcBef>
            </a:pPr>
            <a:fld id="{81D60167-4931-47E6-BA6A-407CBD079E47}" type="slidenum">
              <a:rPr lang="fr-CA" spc="35" smtClean="0"/>
              <a:pPr marL="19050">
                <a:spcBef>
                  <a:spcPts val="115"/>
                </a:spcBef>
              </a:pPr>
              <a:t>‹N°›</a:t>
            </a:fld>
            <a:endParaRPr lang="fr-CA" spc="35"/>
          </a:p>
        </p:txBody>
      </p:sp>
    </p:spTree>
    <p:extLst>
      <p:ext uri="{BB962C8B-B14F-4D97-AF65-F5344CB8AC3E}">
        <p14:creationId xmlns:p14="http://schemas.microsoft.com/office/powerpoint/2010/main" val="2646056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ous-section listes">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25A1AA2-52F3-C84B-813D-583A005FD6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9" name="Connecteur droit 18">
            <a:extLst>
              <a:ext uri="{FF2B5EF4-FFF2-40B4-BE49-F238E27FC236}">
                <a16:creationId xmlns:a16="http://schemas.microsoft.com/office/drawing/2014/main" id="{AB78D78D-8F2D-1146-834F-A0F9EE27E53E}"/>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Espace réservé du texte 14">
            <a:extLst>
              <a:ext uri="{FF2B5EF4-FFF2-40B4-BE49-F238E27FC236}">
                <a16:creationId xmlns:a16="http://schemas.microsoft.com/office/drawing/2014/main" id="{F7114B17-6A36-9F43-8B92-1A363D53B8D5}"/>
              </a:ext>
            </a:extLst>
          </p:cNvPr>
          <p:cNvSpPr>
            <a:spLocks noGrp="1"/>
          </p:cNvSpPr>
          <p:nvPr>
            <p:ph type="body" sz="quarter" idx="13" hasCustomPrompt="1"/>
          </p:nvPr>
        </p:nvSpPr>
        <p:spPr>
          <a:xfrm>
            <a:off x="1320199" y="2033272"/>
            <a:ext cx="5080831" cy="879536"/>
          </a:xfrm>
        </p:spPr>
        <p:txBody>
          <a:bodyPr anchor="ctr">
            <a:noAutofit/>
          </a:bodyPr>
          <a:lstStyle>
            <a:lvl1pPr marL="0" indent="0" algn="l">
              <a:lnSpc>
                <a:spcPct val="100000"/>
              </a:lnSpc>
              <a:buNone/>
              <a:defRPr sz="2000" b="1" spc="0">
                <a:solidFill>
                  <a:srgbClr val="25245E"/>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8" name="Espace réservé du texte 14">
            <a:extLst>
              <a:ext uri="{FF2B5EF4-FFF2-40B4-BE49-F238E27FC236}">
                <a16:creationId xmlns:a16="http://schemas.microsoft.com/office/drawing/2014/main" id="{C364C033-1AE7-2F47-87D8-416EC3569A62}"/>
              </a:ext>
            </a:extLst>
          </p:cNvPr>
          <p:cNvSpPr>
            <a:spLocks noGrp="1"/>
          </p:cNvSpPr>
          <p:nvPr>
            <p:ph type="body" sz="quarter" idx="14" hasCustomPrompt="1"/>
          </p:nvPr>
        </p:nvSpPr>
        <p:spPr>
          <a:xfrm>
            <a:off x="1320199" y="3071330"/>
            <a:ext cx="5080831" cy="428380"/>
          </a:xfrm>
        </p:spPr>
        <p:txBody>
          <a:bodyPr anchor="ctr">
            <a:noAutofit/>
          </a:bodyPr>
          <a:lstStyle>
            <a:lvl1pPr marL="0" indent="0" algn="l">
              <a:lnSpc>
                <a:spcPct val="100000"/>
              </a:lnSpc>
              <a:buNone/>
              <a:defRPr sz="1400" b="1" spc="0">
                <a:solidFill>
                  <a:srgbClr val="55C0E9"/>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9" name="Espace réservé du texte 14">
            <a:extLst>
              <a:ext uri="{FF2B5EF4-FFF2-40B4-BE49-F238E27FC236}">
                <a16:creationId xmlns:a16="http://schemas.microsoft.com/office/drawing/2014/main" id="{6432339C-8148-E34D-A1A7-7017915A25B0}"/>
              </a:ext>
            </a:extLst>
          </p:cNvPr>
          <p:cNvSpPr>
            <a:spLocks noGrp="1"/>
          </p:cNvSpPr>
          <p:nvPr>
            <p:ph type="body" sz="quarter" idx="23" hasCustomPrompt="1"/>
          </p:nvPr>
        </p:nvSpPr>
        <p:spPr>
          <a:xfrm>
            <a:off x="1320199"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pic>
        <p:nvPicPr>
          <p:cNvPr id="11" name="Image 10">
            <a:extLst>
              <a:ext uri="{FF2B5EF4-FFF2-40B4-BE49-F238E27FC236}">
                <a16:creationId xmlns:a16="http://schemas.microsoft.com/office/drawing/2014/main" id="{D754D54C-A206-E04C-A412-1382CC5EAD77}"/>
              </a:ext>
            </a:extLst>
          </p:cNvPr>
          <p:cNvPicPr>
            <a:picLocks noChangeAspect="1"/>
          </p:cNvPicPr>
          <p:nvPr userDrawn="1"/>
        </p:nvPicPr>
        <p:blipFill>
          <a:blip r:embed="rId3"/>
          <a:stretch>
            <a:fillRect/>
          </a:stretch>
        </p:blipFill>
        <p:spPr>
          <a:xfrm>
            <a:off x="6528141" y="3336758"/>
            <a:ext cx="5244760" cy="2826721"/>
          </a:xfrm>
          <a:prstGeom prst="rect">
            <a:avLst/>
          </a:prstGeom>
        </p:spPr>
      </p:pic>
      <p:sp>
        <p:nvSpPr>
          <p:cNvPr id="12" name="Bulle ronde 11">
            <a:extLst>
              <a:ext uri="{FF2B5EF4-FFF2-40B4-BE49-F238E27FC236}">
                <a16:creationId xmlns:a16="http://schemas.microsoft.com/office/drawing/2014/main" id="{6D5C1941-834D-754E-B92B-2A318357A1FC}"/>
              </a:ext>
            </a:extLst>
          </p:cNvPr>
          <p:cNvSpPr/>
          <p:nvPr userDrawn="1"/>
        </p:nvSpPr>
        <p:spPr>
          <a:xfrm>
            <a:off x="8929562" y="1375361"/>
            <a:ext cx="1542702" cy="1500258"/>
          </a:xfrm>
          <a:prstGeom prst="wedgeEllipseCallout">
            <a:avLst>
              <a:gd name="adj1" fmla="val 736"/>
              <a:gd name="adj2" fmla="val 70131"/>
            </a:avLst>
          </a:prstGeom>
          <a:solidFill>
            <a:srgbClr val="400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1" name="Bulle ronde 30">
            <a:extLst>
              <a:ext uri="{FF2B5EF4-FFF2-40B4-BE49-F238E27FC236}">
                <a16:creationId xmlns:a16="http://schemas.microsoft.com/office/drawing/2014/main" id="{50889FD3-C8FA-1D42-9213-DD265B09AB5B}"/>
              </a:ext>
            </a:extLst>
          </p:cNvPr>
          <p:cNvSpPr/>
          <p:nvPr userDrawn="1"/>
        </p:nvSpPr>
        <p:spPr>
          <a:xfrm>
            <a:off x="10608125" y="2632630"/>
            <a:ext cx="1291887" cy="1247161"/>
          </a:xfrm>
          <a:prstGeom prst="wedgeEllipseCallout">
            <a:avLst>
              <a:gd name="adj1" fmla="val 736"/>
              <a:gd name="adj2" fmla="val 70131"/>
            </a:avLst>
          </a:prstGeom>
          <a:solidFill>
            <a:srgbClr val="252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2" name="Bulle ronde 31">
            <a:extLst>
              <a:ext uri="{FF2B5EF4-FFF2-40B4-BE49-F238E27FC236}">
                <a16:creationId xmlns:a16="http://schemas.microsoft.com/office/drawing/2014/main" id="{800A4C5C-4B7F-ED41-ABD8-8504031B98DC}"/>
              </a:ext>
            </a:extLst>
          </p:cNvPr>
          <p:cNvSpPr/>
          <p:nvPr userDrawn="1"/>
        </p:nvSpPr>
        <p:spPr>
          <a:xfrm>
            <a:off x="6811255" y="1809178"/>
            <a:ext cx="1935939" cy="1866351"/>
          </a:xfrm>
          <a:prstGeom prst="wedgeEllipseCallout">
            <a:avLst>
              <a:gd name="adj1" fmla="val 736"/>
              <a:gd name="adj2" fmla="val 70131"/>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4" name="Espace réservé du texte 13">
            <a:extLst>
              <a:ext uri="{FF2B5EF4-FFF2-40B4-BE49-F238E27FC236}">
                <a16:creationId xmlns:a16="http://schemas.microsoft.com/office/drawing/2014/main" id="{670541A3-6940-414F-8311-685369F70C94}"/>
              </a:ext>
            </a:extLst>
          </p:cNvPr>
          <p:cNvSpPr>
            <a:spLocks noGrp="1"/>
          </p:cNvSpPr>
          <p:nvPr>
            <p:ph type="body" sz="quarter" idx="24" hasCustomPrompt="1"/>
          </p:nvPr>
        </p:nvSpPr>
        <p:spPr>
          <a:xfrm>
            <a:off x="7026749" y="2249492"/>
            <a:ext cx="1504950" cy="494715"/>
          </a:xfrm>
        </p:spPr>
        <p:txBody>
          <a:bodyPr>
            <a:noAutofit/>
          </a:bodyPr>
          <a:lstStyle>
            <a:lvl1pPr marL="0" indent="0" algn="ctr">
              <a:buNone/>
              <a:defRPr sz="4400" b="1">
                <a:solidFill>
                  <a:srgbClr val="25245E"/>
                </a:solidFill>
                <a:latin typeface="Arial" panose="020B0604020202020204" pitchFamily="34" charset="0"/>
                <a:cs typeface="Arial" panose="020B0604020202020204" pitchFamily="34" charset="0"/>
              </a:defRPr>
            </a:lvl1pPr>
          </a:lstStyle>
          <a:p>
            <a:pPr lvl="0"/>
            <a:r>
              <a:rPr lang="fr-CA"/>
              <a:t>XX%</a:t>
            </a:r>
            <a:endParaRPr lang="fr-FR"/>
          </a:p>
        </p:txBody>
      </p:sp>
      <p:sp>
        <p:nvSpPr>
          <p:cNvPr id="33" name="Espace réservé du texte 13">
            <a:extLst>
              <a:ext uri="{FF2B5EF4-FFF2-40B4-BE49-F238E27FC236}">
                <a16:creationId xmlns:a16="http://schemas.microsoft.com/office/drawing/2014/main" id="{98E6C129-E027-FA46-8C88-763BFBAA9939}"/>
              </a:ext>
            </a:extLst>
          </p:cNvPr>
          <p:cNvSpPr>
            <a:spLocks noGrp="1"/>
          </p:cNvSpPr>
          <p:nvPr>
            <p:ph type="body" sz="quarter" idx="25" hasCustomPrompt="1"/>
          </p:nvPr>
        </p:nvSpPr>
        <p:spPr>
          <a:xfrm>
            <a:off x="7026749" y="2816652"/>
            <a:ext cx="1504950" cy="631683"/>
          </a:xfrm>
        </p:spPr>
        <p:txBody>
          <a:bodyPr>
            <a:normAutofit/>
          </a:bodyPr>
          <a:lstStyle>
            <a:lvl1pPr marL="0" indent="0" algn="ctr">
              <a:buNone/>
              <a:defRPr sz="1600" b="1">
                <a:solidFill>
                  <a:srgbClr val="25245E"/>
                </a:solidFill>
                <a:latin typeface="Arial" panose="020B0604020202020204" pitchFamily="34" charset="0"/>
                <a:cs typeface="Arial" panose="020B0604020202020204" pitchFamily="34" charset="0"/>
              </a:defRPr>
            </a:lvl1pPr>
          </a:lstStyle>
          <a:p>
            <a:pPr lvl="0"/>
            <a:r>
              <a:rPr lang="fr-CA"/>
              <a:t>texte</a:t>
            </a:r>
            <a:endParaRPr lang="fr-FR"/>
          </a:p>
        </p:txBody>
      </p:sp>
      <p:sp>
        <p:nvSpPr>
          <p:cNvPr id="34" name="Espace réservé du texte 13">
            <a:extLst>
              <a:ext uri="{FF2B5EF4-FFF2-40B4-BE49-F238E27FC236}">
                <a16:creationId xmlns:a16="http://schemas.microsoft.com/office/drawing/2014/main" id="{79DE25D6-05F9-2A47-A38F-FC00C07ACE7B}"/>
              </a:ext>
            </a:extLst>
          </p:cNvPr>
          <p:cNvSpPr>
            <a:spLocks noGrp="1"/>
          </p:cNvSpPr>
          <p:nvPr>
            <p:ph type="body" sz="quarter" idx="26" hasCustomPrompt="1"/>
          </p:nvPr>
        </p:nvSpPr>
        <p:spPr>
          <a:xfrm>
            <a:off x="8948147" y="1682333"/>
            <a:ext cx="1504950" cy="388778"/>
          </a:xfrm>
        </p:spPr>
        <p:txBody>
          <a:bodyPr>
            <a:noAutofit/>
          </a:bodyPr>
          <a:lstStyle>
            <a:lvl1pPr marL="0" indent="0" algn="ctr">
              <a:buNone/>
              <a:defRPr sz="2800" b="1">
                <a:solidFill>
                  <a:srgbClr val="D8CBDE"/>
                </a:solidFill>
                <a:latin typeface="Arial" panose="020B0604020202020204" pitchFamily="34" charset="0"/>
                <a:cs typeface="Arial" panose="020B0604020202020204" pitchFamily="34" charset="0"/>
              </a:defRPr>
            </a:lvl1pPr>
          </a:lstStyle>
          <a:p>
            <a:pPr lvl="0"/>
            <a:r>
              <a:rPr lang="fr-CA"/>
              <a:t>XX%</a:t>
            </a:r>
            <a:endParaRPr lang="fr-FR"/>
          </a:p>
        </p:txBody>
      </p:sp>
      <p:sp>
        <p:nvSpPr>
          <p:cNvPr id="35" name="Espace réservé du texte 13">
            <a:extLst>
              <a:ext uri="{FF2B5EF4-FFF2-40B4-BE49-F238E27FC236}">
                <a16:creationId xmlns:a16="http://schemas.microsoft.com/office/drawing/2014/main" id="{3148712D-61E7-914C-80DB-4C356F31A3FF}"/>
              </a:ext>
            </a:extLst>
          </p:cNvPr>
          <p:cNvSpPr>
            <a:spLocks noGrp="1"/>
          </p:cNvSpPr>
          <p:nvPr>
            <p:ph type="body" sz="quarter" idx="27" hasCustomPrompt="1"/>
          </p:nvPr>
        </p:nvSpPr>
        <p:spPr>
          <a:xfrm>
            <a:off x="8948147" y="2096502"/>
            <a:ext cx="1504950" cy="647706"/>
          </a:xfrm>
        </p:spPr>
        <p:txBody>
          <a:bodyPr>
            <a:normAutofit/>
          </a:bodyPr>
          <a:lstStyle>
            <a:lvl1pPr marL="0" indent="0" algn="ctr">
              <a:buNone/>
              <a:defRPr sz="1400" b="1">
                <a:solidFill>
                  <a:srgbClr val="D8CBDE"/>
                </a:solidFill>
                <a:latin typeface="Arial" panose="020B0604020202020204" pitchFamily="34" charset="0"/>
                <a:cs typeface="Arial" panose="020B0604020202020204" pitchFamily="34" charset="0"/>
              </a:defRPr>
            </a:lvl1pPr>
          </a:lstStyle>
          <a:p>
            <a:pPr lvl="0"/>
            <a:r>
              <a:rPr lang="fr-CA"/>
              <a:t>texte</a:t>
            </a:r>
            <a:endParaRPr lang="fr-FR"/>
          </a:p>
        </p:txBody>
      </p:sp>
      <p:sp>
        <p:nvSpPr>
          <p:cNvPr id="36" name="Espace réservé du texte 13">
            <a:extLst>
              <a:ext uri="{FF2B5EF4-FFF2-40B4-BE49-F238E27FC236}">
                <a16:creationId xmlns:a16="http://schemas.microsoft.com/office/drawing/2014/main" id="{6E73766D-4F2F-8D48-99AF-F8A70FE7D2D7}"/>
              </a:ext>
            </a:extLst>
          </p:cNvPr>
          <p:cNvSpPr>
            <a:spLocks noGrp="1"/>
          </p:cNvSpPr>
          <p:nvPr>
            <p:ph type="body" sz="quarter" idx="28" hasCustomPrompt="1"/>
          </p:nvPr>
        </p:nvSpPr>
        <p:spPr>
          <a:xfrm>
            <a:off x="10614901" y="2955548"/>
            <a:ext cx="1285111" cy="300663"/>
          </a:xfrm>
        </p:spPr>
        <p:txBody>
          <a:bodyPr>
            <a:noAutofit/>
          </a:bodyPr>
          <a:lstStyle>
            <a:lvl1pPr marL="0" indent="0" algn="ctr">
              <a:buNone/>
              <a:defRPr sz="2200" b="1">
                <a:solidFill>
                  <a:srgbClr val="C2E3EE"/>
                </a:solidFill>
                <a:latin typeface="Arial" panose="020B0604020202020204" pitchFamily="34" charset="0"/>
                <a:cs typeface="Arial" panose="020B0604020202020204" pitchFamily="34" charset="0"/>
              </a:defRPr>
            </a:lvl1pPr>
          </a:lstStyle>
          <a:p>
            <a:pPr lvl="0"/>
            <a:r>
              <a:rPr lang="fr-CA"/>
              <a:t>XX%</a:t>
            </a:r>
            <a:endParaRPr lang="fr-FR"/>
          </a:p>
        </p:txBody>
      </p:sp>
      <p:sp>
        <p:nvSpPr>
          <p:cNvPr id="37" name="Espace réservé du texte 13">
            <a:extLst>
              <a:ext uri="{FF2B5EF4-FFF2-40B4-BE49-F238E27FC236}">
                <a16:creationId xmlns:a16="http://schemas.microsoft.com/office/drawing/2014/main" id="{AAEE9C44-82CC-484D-8FD9-BBB8AD000F5E}"/>
              </a:ext>
            </a:extLst>
          </p:cNvPr>
          <p:cNvSpPr>
            <a:spLocks noGrp="1"/>
          </p:cNvSpPr>
          <p:nvPr>
            <p:ph type="body" sz="quarter" idx="29" hasCustomPrompt="1"/>
          </p:nvPr>
        </p:nvSpPr>
        <p:spPr>
          <a:xfrm>
            <a:off x="10614901" y="3273508"/>
            <a:ext cx="1285111" cy="587137"/>
          </a:xfrm>
        </p:spPr>
        <p:txBody>
          <a:bodyPr>
            <a:normAutofit/>
          </a:bodyPr>
          <a:lstStyle>
            <a:lvl1pPr marL="0" indent="0" algn="ctr">
              <a:buNone/>
              <a:defRPr sz="1200" b="1">
                <a:solidFill>
                  <a:srgbClr val="C2E3EE"/>
                </a:solidFill>
                <a:latin typeface="Arial" panose="020B0604020202020204" pitchFamily="34" charset="0"/>
                <a:cs typeface="Arial" panose="020B0604020202020204" pitchFamily="34" charset="0"/>
              </a:defRPr>
            </a:lvl1pPr>
          </a:lstStyle>
          <a:p>
            <a:pPr lvl="0"/>
            <a:r>
              <a:rPr lang="fr-CA"/>
              <a:t>texte</a:t>
            </a:r>
            <a:endParaRPr lang="fr-FR"/>
          </a:p>
        </p:txBody>
      </p:sp>
      <p:sp>
        <p:nvSpPr>
          <p:cNvPr id="20" name="ZoneTexte 19">
            <a:extLst>
              <a:ext uri="{FF2B5EF4-FFF2-40B4-BE49-F238E27FC236}">
                <a16:creationId xmlns:a16="http://schemas.microsoft.com/office/drawing/2014/main" id="{498A26CC-B665-534E-8D69-808789955BDB}"/>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21" name="Espace réservé du texte 2">
            <a:extLst>
              <a:ext uri="{FF2B5EF4-FFF2-40B4-BE49-F238E27FC236}">
                <a16:creationId xmlns:a16="http://schemas.microsoft.com/office/drawing/2014/main" id="{12B547BF-ED0D-3244-9C7C-1FBEED71F1F2}"/>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330823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ection">
    <p:spTree>
      <p:nvGrpSpPr>
        <p:cNvPr id="1" name=""/>
        <p:cNvGrpSpPr/>
        <p:nvPr/>
      </p:nvGrpSpPr>
      <p:grpSpPr>
        <a:xfrm>
          <a:off x="0" y="0"/>
          <a:ext cx="0" cy="0"/>
          <a:chOff x="0" y="0"/>
          <a:chExt cx="0" cy="0"/>
        </a:xfrm>
      </p:grpSpPr>
      <p:sp>
        <p:nvSpPr>
          <p:cNvPr id="14" name="Espace réservé pour une image  8">
            <a:extLst>
              <a:ext uri="{FF2B5EF4-FFF2-40B4-BE49-F238E27FC236}">
                <a16:creationId xmlns:a16="http://schemas.microsoft.com/office/drawing/2014/main" id="{7D6918B2-5367-4144-BD83-0F43C0E6A9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7" name="Espace réservé du texte 14">
            <a:extLst>
              <a:ext uri="{FF2B5EF4-FFF2-40B4-BE49-F238E27FC236}">
                <a16:creationId xmlns:a16="http://schemas.microsoft.com/office/drawing/2014/main" id="{2F6FC8E4-880E-F744-8093-68E4A646ED58}"/>
              </a:ext>
            </a:extLst>
          </p:cNvPr>
          <p:cNvSpPr>
            <a:spLocks noGrp="1"/>
          </p:cNvSpPr>
          <p:nvPr>
            <p:ph type="body" sz="quarter" idx="14" hasCustomPrompt="1"/>
          </p:nvPr>
        </p:nvSpPr>
        <p:spPr>
          <a:xfrm>
            <a:off x="1101765" y="2079171"/>
            <a:ext cx="9988470" cy="1821496"/>
          </a:xfrm>
        </p:spPr>
        <p:txBody>
          <a:bodyPr anchor="t">
            <a:noAutofit/>
          </a:bodyPr>
          <a:lstStyle>
            <a:lvl1pPr marL="0" indent="0" algn="l">
              <a:lnSpc>
                <a:spcPct val="100000"/>
              </a:lnSpc>
              <a:spcBef>
                <a:spcPts val="0"/>
              </a:spcBef>
              <a:buNone/>
              <a:defRPr sz="4000" b="1" spc="0">
                <a:solidFill>
                  <a:srgbClr val="C2E3EE"/>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br>
              <a:rPr lang="fr-FR"/>
            </a:br>
            <a:r>
              <a:rPr lang="fr-FR"/>
              <a:t>en 2 ou</a:t>
            </a:r>
            <a:br>
              <a:rPr lang="fr-FR"/>
            </a:br>
            <a:r>
              <a:rPr lang="fr-FR"/>
              <a:t>3 lignes</a:t>
            </a:r>
          </a:p>
        </p:txBody>
      </p:sp>
      <p:sp>
        <p:nvSpPr>
          <p:cNvPr id="8" name="Espace réservé du texte 14">
            <a:extLst>
              <a:ext uri="{FF2B5EF4-FFF2-40B4-BE49-F238E27FC236}">
                <a16:creationId xmlns:a16="http://schemas.microsoft.com/office/drawing/2014/main" id="{977EBC1D-CA1A-5147-89F0-160C791C3CC8}"/>
              </a:ext>
            </a:extLst>
          </p:cNvPr>
          <p:cNvSpPr>
            <a:spLocks noGrp="1"/>
          </p:cNvSpPr>
          <p:nvPr>
            <p:ph type="body" sz="quarter" idx="15" hasCustomPrompt="1"/>
          </p:nvPr>
        </p:nvSpPr>
        <p:spPr>
          <a:xfrm>
            <a:off x="1101765" y="4317357"/>
            <a:ext cx="10032400" cy="1688996"/>
          </a:xfrm>
        </p:spPr>
        <p:txBody>
          <a:bodyPr anchor="t">
            <a:noAutofit/>
          </a:bodyPr>
          <a:lstStyle>
            <a:lvl1pPr marL="0" indent="0" algn="l">
              <a:lnSpc>
                <a:spcPct val="100000"/>
              </a:lnSpc>
              <a:spcBef>
                <a:spcPts val="0"/>
              </a:spcBef>
              <a:buNone/>
              <a:defRPr sz="1800" b="0" spc="0">
                <a:solidFill>
                  <a:srgbClr val="C2E3EE"/>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Rectangle 8">
            <a:extLst>
              <a:ext uri="{FF2B5EF4-FFF2-40B4-BE49-F238E27FC236}">
                <a16:creationId xmlns:a16="http://schemas.microsoft.com/office/drawing/2014/main" id="{7DCCB505-9184-A64B-B4F5-9866247DEC5A}"/>
              </a:ext>
            </a:extLst>
          </p:cNvPr>
          <p:cNvSpPr/>
          <p:nvPr userDrawn="1"/>
        </p:nvSpPr>
        <p:spPr>
          <a:xfrm>
            <a:off x="1101765" y="4083211"/>
            <a:ext cx="595891" cy="87631"/>
          </a:xfrm>
          <a:prstGeom prst="rect">
            <a:avLst/>
          </a:prstGeom>
          <a:solidFill>
            <a:srgbClr val="C2E3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Tree>
    <p:extLst>
      <p:ext uri="{BB962C8B-B14F-4D97-AF65-F5344CB8AC3E}">
        <p14:creationId xmlns:p14="http://schemas.microsoft.com/office/powerpoint/2010/main" val="1425155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2029091"/>
            <a:ext cx="5080831" cy="879536"/>
          </a:xfrm>
        </p:spPr>
        <p:txBody>
          <a:bodyPr anchor="t">
            <a:noAutofit/>
          </a:bodyPr>
          <a:lstStyle>
            <a:lvl1pPr marL="0" indent="0" algn="l">
              <a:lnSpc>
                <a:spcPct val="100000"/>
              </a:lnSpc>
              <a:buNone/>
              <a:defRPr sz="2000" b="1" spc="0">
                <a:solidFill>
                  <a:srgbClr val="25245E"/>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55C0E9"/>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pic>
        <p:nvPicPr>
          <p:cNvPr id="21" name="Image 20">
            <a:extLst>
              <a:ext uri="{FF2B5EF4-FFF2-40B4-BE49-F238E27FC236}">
                <a16:creationId xmlns:a16="http://schemas.microsoft.com/office/drawing/2014/main" id="{217E4476-0DFA-2946-87C0-921B800942D6}"/>
              </a:ext>
            </a:extLst>
          </p:cNvPr>
          <p:cNvPicPr>
            <a:picLocks noChangeAspect="1"/>
          </p:cNvPicPr>
          <p:nvPr userDrawn="1"/>
        </p:nvPicPr>
        <p:blipFill>
          <a:blip r:embed="rId2"/>
          <a:stretch>
            <a:fillRect/>
          </a:stretch>
        </p:blipFill>
        <p:spPr>
          <a:xfrm>
            <a:off x="419100" y="200094"/>
            <a:ext cx="822412" cy="618845"/>
          </a:xfrm>
          <a:prstGeom prst="rect">
            <a:avLst/>
          </a:prstGeom>
        </p:spPr>
      </p:pic>
      <p:sp>
        <p:nvSpPr>
          <p:cNvPr id="15" name="Espace réservé du texte 4">
            <a:extLst>
              <a:ext uri="{FF2B5EF4-FFF2-40B4-BE49-F238E27FC236}">
                <a16:creationId xmlns:a16="http://schemas.microsoft.com/office/drawing/2014/main" id="{8ECA8376-9687-F04E-91BB-3763013CE04A}"/>
              </a:ext>
            </a:extLst>
          </p:cNvPr>
          <p:cNvSpPr>
            <a:spLocks noGrp="1"/>
          </p:cNvSpPr>
          <p:nvPr>
            <p:ph type="body" sz="quarter" idx="17" hasCustomPrompt="1"/>
          </p:nvPr>
        </p:nvSpPr>
        <p:spPr>
          <a:xfrm>
            <a:off x="6390953" y="3675529"/>
            <a:ext cx="5080001" cy="2361734"/>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34D2C29A-5795-6641-B40E-3864E1094DE4}"/>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96439E1F-C0E9-D141-924D-D4D3676EE114}"/>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3251493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age titr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62242B0-270A-8449-8432-6A768FB579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Espace réservé du texte 14">
            <a:extLst>
              <a:ext uri="{FF2B5EF4-FFF2-40B4-BE49-F238E27FC236}">
                <a16:creationId xmlns:a16="http://schemas.microsoft.com/office/drawing/2014/main" id="{91D9E303-9C98-E842-A889-D44B74F58E5D}"/>
              </a:ext>
            </a:extLst>
          </p:cNvPr>
          <p:cNvSpPr>
            <a:spLocks noGrp="1"/>
          </p:cNvSpPr>
          <p:nvPr>
            <p:ph type="body" sz="quarter" idx="14" hasCustomPrompt="1"/>
          </p:nvPr>
        </p:nvSpPr>
        <p:spPr>
          <a:xfrm>
            <a:off x="6096000" y="1221374"/>
            <a:ext cx="5687533" cy="2611757"/>
          </a:xfrm>
        </p:spPr>
        <p:txBody>
          <a:bodyPr anchor="t">
            <a:noAutofit/>
          </a:bodyPr>
          <a:lstStyle>
            <a:lvl1pPr marL="0" indent="0" algn="l">
              <a:lnSpc>
                <a:spcPct val="100000"/>
              </a:lnSpc>
              <a:spcBef>
                <a:spcPts val="0"/>
              </a:spcBef>
              <a:buNone/>
              <a:defRPr sz="4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p>
        </p:txBody>
      </p:sp>
      <p:sp>
        <p:nvSpPr>
          <p:cNvPr id="10" name="Espace réservé du texte 14">
            <a:extLst>
              <a:ext uri="{FF2B5EF4-FFF2-40B4-BE49-F238E27FC236}">
                <a16:creationId xmlns:a16="http://schemas.microsoft.com/office/drawing/2014/main" id="{88AE5742-26F6-BD42-B81E-FD04E05F9EF3}"/>
              </a:ext>
            </a:extLst>
          </p:cNvPr>
          <p:cNvSpPr>
            <a:spLocks noGrp="1"/>
          </p:cNvSpPr>
          <p:nvPr>
            <p:ph type="body" sz="quarter" idx="15" hasCustomPrompt="1"/>
          </p:nvPr>
        </p:nvSpPr>
        <p:spPr>
          <a:xfrm>
            <a:off x="6096000" y="4185266"/>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à :</a:t>
            </a:r>
          </a:p>
        </p:txBody>
      </p:sp>
      <p:sp>
        <p:nvSpPr>
          <p:cNvPr id="11" name="Espace réservé du texte 14">
            <a:extLst>
              <a:ext uri="{FF2B5EF4-FFF2-40B4-BE49-F238E27FC236}">
                <a16:creationId xmlns:a16="http://schemas.microsoft.com/office/drawing/2014/main" id="{51A84510-8A57-3149-96D7-E38A525C8432}"/>
              </a:ext>
            </a:extLst>
          </p:cNvPr>
          <p:cNvSpPr>
            <a:spLocks noGrp="1"/>
          </p:cNvSpPr>
          <p:nvPr>
            <p:ph type="body" sz="quarter" idx="17" hasCustomPrompt="1"/>
          </p:nvPr>
        </p:nvSpPr>
        <p:spPr>
          <a:xfrm>
            <a:off x="6096000" y="507546"/>
            <a:ext cx="2418331" cy="278160"/>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Date</a:t>
            </a:r>
          </a:p>
        </p:txBody>
      </p:sp>
      <p:sp>
        <p:nvSpPr>
          <p:cNvPr id="12" name="Espace réservé du texte 14">
            <a:extLst>
              <a:ext uri="{FF2B5EF4-FFF2-40B4-BE49-F238E27FC236}">
                <a16:creationId xmlns:a16="http://schemas.microsoft.com/office/drawing/2014/main" id="{B0D10A44-6708-C94D-8E7B-7A21CDC11754}"/>
              </a:ext>
            </a:extLst>
          </p:cNvPr>
          <p:cNvSpPr>
            <a:spLocks noGrp="1"/>
          </p:cNvSpPr>
          <p:nvPr>
            <p:ph type="body" sz="quarter" idx="18" hasCustomPrompt="1"/>
          </p:nvPr>
        </p:nvSpPr>
        <p:spPr>
          <a:xfrm>
            <a:off x="6096000" y="4570276"/>
            <a:ext cx="3697116" cy="5741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sp>
        <p:nvSpPr>
          <p:cNvPr id="13" name="Espace réservé du texte 14">
            <a:extLst>
              <a:ext uri="{FF2B5EF4-FFF2-40B4-BE49-F238E27FC236}">
                <a16:creationId xmlns:a16="http://schemas.microsoft.com/office/drawing/2014/main" id="{D027B738-EA7E-F34E-9F5E-48A5C014EB80}"/>
              </a:ext>
            </a:extLst>
          </p:cNvPr>
          <p:cNvSpPr>
            <a:spLocks noGrp="1"/>
          </p:cNvSpPr>
          <p:nvPr>
            <p:ph type="body" sz="quarter" idx="19" hasCustomPrompt="1"/>
          </p:nvPr>
        </p:nvSpPr>
        <p:spPr>
          <a:xfrm>
            <a:off x="6096000" y="5608314"/>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par :</a:t>
            </a:r>
          </a:p>
        </p:txBody>
      </p:sp>
      <p:sp>
        <p:nvSpPr>
          <p:cNvPr id="14" name="Espace réservé du texte 14">
            <a:extLst>
              <a:ext uri="{FF2B5EF4-FFF2-40B4-BE49-F238E27FC236}">
                <a16:creationId xmlns:a16="http://schemas.microsoft.com/office/drawing/2014/main" id="{44103674-A057-8D41-8A76-FFE338C91729}"/>
              </a:ext>
            </a:extLst>
          </p:cNvPr>
          <p:cNvSpPr>
            <a:spLocks noGrp="1"/>
          </p:cNvSpPr>
          <p:nvPr>
            <p:ph type="body" sz="quarter" idx="20" hasCustomPrompt="1"/>
          </p:nvPr>
        </p:nvSpPr>
        <p:spPr>
          <a:xfrm>
            <a:off x="6096000" y="5993325"/>
            <a:ext cx="3697116" cy="6016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pic>
        <p:nvPicPr>
          <p:cNvPr id="17" name="Graphique 16">
            <a:extLst>
              <a:ext uri="{FF2B5EF4-FFF2-40B4-BE49-F238E27FC236}">
                <a16:creationId xmlns:a16="http://schemas.microsoft.com/office/drawing/2014/main" id="{8F93AD0E-4F41-954B-87A0-C0D91CEA22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6876" y="1167874"/>
            <a:ext cx="4522249" cy="4522249"/>
          </a:xfrm>
          <a:prstGeom prst="rect">
            <a:avLst/>
          </a:prstGeom>
        </p:spPr>
      </p:pic>
      <p:sp>
        <p:nvSpPr>
          <p:cNvPr id="19" name="Rectangle 18">
            <a:extLst>
              <a:ext uri="{FF2B5EF4-FFF2-40B4-BE49-F238E27FC236}">
                <a16:creationId xmlns:a16="http://schemas.microsoft.com/office/drawing/2014/main" id="{87DF0347-9591-5A4D-AC7E-B65630AA4328}"/>
              </a:ext>
            </a:extLst>
          </p:cNvPr>
          <p:cNvSpPr/>
          <p:nvPr userDrawn="1"/>
        </p:nvSpPr>
        <p:spPr>
          <a:xfrm>
            <a:off x="6210621" y="988273"/>
            <a:ext cx="595891" cy="87631"/>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
        <p:nvSpPr>
          <p:cNvPr id="20" name="Rectangle 19">
            <a:extLst>
              <a:ext uri="{FF2B5EF4-FFF2-40B4-BE49-F238E27FC236}">
                <a16:creationId xmlns:a16="http://schemas.microsoft.com/office/drawing/2014/main" id="{1030E5B2-7361-6D43-906D-12BD1BE1E065}"/>
              </a:ext>
            </a:extLst>
          </p:cNvPr>
          <p:cNvSpPr/>
          <p:nvPr userDrawn="1"/>
        </p:nvSpPr>
        <p:spPr>
          <a:xfrm>
            <a:off x="6210621" y="5365442"/>
            <a:ext cx="474991" cy="36000"/>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3"/>
              </a:solidFill>
            </a:endParaRPr>
          </a:p>
        </p:txBody>
      </p:sp>
    </p:spTree>
    <p:extLst>
      <p:ext uri="{BB962C8B-B14F-4D97-AF65-F5344CB8AC3E}">
        <p14:creationId xmlns:p14="http://schemas.microsoft.com/office/powerpoint/2010/main" val="1469856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2029091"/>
            <a:ext cx="5080831" cy="879536"/>
          </a:xfrm>
        </p:spPr>
        <p:txBody>
          <a:bodyPr anchor="t">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14 pts sur une ligne ou sur deux lignes </a:t>
            </a:r>
          </a:p>
        </p:txBody>
      </p:sp>
      <p:pic>
        <p:nvPicPr>
          <p:cNvPr id="21" name="Image 20">
            <a:extLst>
              <a:ext uri="{FF2B5EF4-FFF2-40B4-BE49-F238E27FC236}">
                <a16:creationId xmlns:a16="http://schemas.microsoft.com/office/drawing/2014/main" id="{217E4476-0DFA-2946-87C0-921B800942D6}"/>
              </a:ext>
            </a:extLst>
          </p:cNvPr>
          <p:cNvPicPr>
            <a:picLocks noChangeAspect="1"/>
          </p:cNvPicPr>
          <p:nvPr userDrawn="1"/>
        </p:nvPicPr>
        <p:blipFill>
          <a:blip r:embed="rId2"/>
          <a:stretch>
            <a:fillRect/>
          </a:stretch>
        </p:blipFill>
        <p:spPr>
          <a:xfrm>
            <a:off x="419100" y="200094"/>
            <a:ext cx="822412" cy="618845"/>
          </a:xfrm>
          <a:prstGeom prst="rect">
            <a:avLst/>
          </a:prstGeom>
        </p:spPr>
      </p:pic>
      <p:sp>
        <p:nvSpPr>
          <p:cNvPr id="15" name="Espace réservé du texte 4">
            <a:extLst>
              <a:ext uri="{FF2B5EF4-FFF2-40B4-BE49-F238E27FC236}">
                <a16:creationId xmlns:a16="http://schemas.microsoft.com/office/drawing/2014/main" id="{8ECA8376-9687-F04E-91BB-3763013CE04A}"/>
              </a:ext>
            </a:extLst>
          </p:cNvPr>
          <p:cNvSpPr>
            <a:spLocks noGrp="1"/>
          </p:cNvSpPr>
          <p:nvPr>
            <p:ph type="body" sz="quarter" idx="17" hasCustomPrompt="1"/>
          </p:nvPr>
        </p:nvSpPr>
        <p:spPr>
          <a:xfrm>
            <a:off x="6390953" y="3675529"/>
            <a:ext cx="5080001" cy="2361734"/>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FC8A3512-4C88-DE48-B4FE-EA005CAE9369}"/>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BD981FA9-553C-5B47-A331-57F06D7D3413}"/>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705841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Section">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549AD902-E8BA-D242-8857-83FA86FCA281}"/>
              </a:ext>
            </a:extLst>
          </p:cNvPr>
          <p:cNvSpPr>
            <a:spLocks noGrp="1"/>
          </p:cNvSpPr>
          <p:nvPr>
            <p:ph type="pic" sz="quarter" idx="18"/>
          </p:nvPr>
        </p:nvSpPr>
        <p:spPr>
          <a:xfrm>
            <a:off x="0" y="0"/>
            <a:ext cx="12192000" cy="6858000"/>
          </a:xfrm>
        </p:spPr>
        <p:txBody>
          <a:bodyPr/>
          <a:lstStyle/>
          <a:p>
            <a:r>
              <a:rPr lang="fr-FR"/>
              <a:t>Cliquez sur l'icône pour ajouter une image</a:t>
            </a:r>
          </a:p>
        </p:txBody>
      </p:sp>
    </p:spTree>
    <p:extLst>
      <p:ext uri="{BB962C8B-B14F-4D97-AF65-F5344CB8AC3E}">
        <p14:creationId xmlns:p14="http://schemas.microsoft.com/office/powerpoint/2010/main" val="2209938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itation + paragraphe - vert">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E6917875-FFC0-F14C-9714-CB256B5AE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24" y="0"/>
            <a:ext cx="5958665" cy="6065363"/>
          </a:xfrm>
          <a:prstGeom prst="rect">
            <a:avLst/>
          </a:prstGeom>
        </p:spPr>
      </p:pic>
      <p:cxnSp>
        <p:nvCxnSpPr>
          <p:cNvPr id="12" name="Connecteur droit 11">
            <a:extLst>
              <a:ext uri="{FF2B5EF4-FFF2-40B4-BE49-F238E27FC236}">
                <a16:creationId xmlns:a16="http://schemas.microsoft.com/office/drawing/2014/main" id="{07C1D142-3B9A-BF40-882D-A8EAAC535B23}"/>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14">
            <a:extLst>
              <a:ext uri="{FF2B5EF4-FFF2-40B4-BE49-F238E27FC236}">
                <a16:creationId xmlns:a16="http://schemas.microsoft.com/office/drawing/2014/main" id="{0681959F-DBF1-A648-978B-B9047B515D32}"/>
              </a:ext>
            </a:extLst>
          </p:cNvPr>
          <p:cNvSpPr>
            <a:spLocks noGrp="1"/>
          </p:cNvSpPr>
          <p:nvPr>
            <p:ph type="body" sz="quarter" idx="13" hasCustomPrompt="1"/>
          </p:nvPr>
        </p:nvSpPr>
        <p:spPr>
          <a:xfrm>
            <a:off x="6390953" y="2029091"/>
            <a:ext cx="5080831" cy="879536"/>
          </a:xfrm>
        </p:spPr>
        <p:txBody>
          <a:bodyPr anchor="t">
            <a:noAutofit/>
          </a:bodyPr>
          <a:lstStyle>
            <a:lvl1pPr marL="0" indent="0" algn="l">
              <a:lnSpc>
                <a:spcPct val="100000"/>
              </a:lnSpc>
              <a:buNone/>
              <a:defRPr sz="2000" b="1" spc="0">
                <a:solidFill>
                  <a:srgbClr val="25245E"/>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6" name="Espace réservé du texte 14">
            <a:extLst>
              <a:ext uri="{FF2B5EF4-FFF2-40B4-BE49-F238E27FC236}">
                <a16:creationId xmlns:a16="http://schemas.microsoft.com/office/drawing/2014/main" id="{DEAB8297-AFFC-7441-9DFE-9E78BEF00E3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55C0E9"/>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0" name="Espace réservé du texte 14">
            <a:extLst>
              <a:ext uri="{FF2B5EF4-FFF2-40B4-BE49-F238E27FC236}">
                <a16:creationId xmlns:a16="http://schemas.microsoft.com/office/drawing/2014/main" id="{CB6026EA-E19E-FD40-B88C-FDC28BA9AE08}"/>
              </a:ext>
            </a:extLst>
          </p:cNvPr>
          <p:cNvSpPr>
            <a:spLocks noGrp="1"/>
          </p:cNvSpPr>
          <p:nvPr>
            <p:ph type="body" sz="quarter" idx="23"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25" name="Espace réservé du texte 14">
            <a:extLst>
              <a:ext uri="{FF2B5EF4-FFF2-40B4-BE49-F238E27FC236}">
                <a16:creationId xmlns:a16="http://schemas.microsoft.com/office/drawing/2014/main" id="{051C3C0A-CC00-D44F-B9F7-8001FE7AF218}"/>
              </a:ext>
            </a:extLst>
          </p:cNvPr>
          <p:cNvSpPr>
            <a:spLocks noGrp="1"/>
          </p:cNvSpPr>
          <p:nvPr>
            <p:ph type="body" sz="quarter" idx="17" hasCustomPrompt="1"/>
          </p:nvPr>
        </p:nvSpPr>
        <p:spPr>
          <a:xfrm>
            <a:off x="762000" y="1574681"/>
            <a:ext cx="4318000" cy="1890712"/>
          </a:xfrm>
        </p:spPr>
        <p:txBody>
          <a:bodyPr anchor="ctr">
            <a:noAutofit/>
          </a:bodyPr>
          <a:lstStyle>
            <a:lvl1pPr marL="0" indent="0" algn="l">
              <a:lnSpc>
                <a:spcPct val="100000"/>
              </a:lnSpc>
              <a:spcBef>
                <a:spcPts val="0"/>
              </a:spcBef>
              <a:buNone/>
              <a:defRPr sz="2200" b="1" i="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pic>
        <p:nvPicPr>
          <p:cNvPr id="17" name="Image 16">
            <a:extLst>
              <a:ext uri="{FF2B5EF4-FFF2-40B4-BE49-F238E27FC236}">
                <a16:creationId xmlns:a16="http://schemas.microsoft.com/office/drawing/2014/main" id="{C52E1F24-C4FB-D044-B3B3-4CFF070E53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9100" y="201402"/>
            <a:ext cx="821571" cy="616724"/>
          </a:xfrm>
          <a:prstGeom prst="rect">
            <a:avLst/>
          </a:prstGeom>
        </p:spPr>
      </p:pic>
      <p:sp>
        <p:nvSpPr>
          <p:cNvPr id="18" name="Espace réservé du texte 14">
            <a:extLst>
              <a:ext uri="{FF2B5EF4-FFF2-40B4-BE49-F238E27FC236}">
                <a16:creationId xmlns:a16="http://schemas.microsoft.com/office/drawing/2014/main" id="{98AE3CCC-DD09-ED42-B026-EFB351214D85}"/>
              </a:ext>
            </a:extLst>
          </p:cNvPr>
          <p:cNvSpPr>
            <a:spLocks noGrp="1"/>
          </p:cNvSpPr>
          <p:nvPr>
            <p:ph type="body" sz="quarter" idx="24" hasCustomPrompt="1"/>
          </p:nvPr>
        </p:nvSpPr>
        <p:spPr>
          <a:xfrm>
            <a:off x="762000" y="3612203"/>
            <a:ext cx="4318000" cy="303814"/>
          </a:xfrm>
        </p:spPr>
        <p:txBody>
          <a:bodyPr anchor="ctr">
            <a:noAutofit/>
          </a:bodyPr>
          <a:lstStyle>
            <a:lvl1pPr marL="171450" indent="-171450" algn="r">
              <a:lnSpc>
                <a:spcPct val="100000"/>
              </a:lnSpc>
              <a:spcBef>
                <a:spcPts val="0"/>
              </a:spcBef>
              <a:buClr>
                <a:srgbClr val="C2E3EE"/>
              </a:buClr>
              <a:buFont typeface="Système normal"/>
              <a:buChar char="—"/>
              <a:defRPr sz="1100" b="0" i="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4" name="ZoneTexte 13">
            <a:extLst>
              <a:ext uri="{FF2B5EF4-FFF2-40B4-BE49-F238E27FC236}">
                <a16:creationId xmlns:a16="http://schemas.microsoft.com/office/drawing/2014/main" id="{4A14D364-45BE-564C-9240-3B4B1FD82A21}"/>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5" name="Espace réservé du texte 2">
            <a:extLst>
              <a:ext uri="{FF2B5EF4-FFF2-40B4-BE49-F238E27FC236}">
                <a16:creationId xmlns:a16="http://schemas.microsoft.com/office/drawing/2014/main" id="{D067CB74-82C4-354A-8E9C-A5D6EBC4D9FC}"/>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496515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Section">
    <p:spTree>
      <p:nvGrpSpPr>
        <p:cNvPr id="1" name=""/>
        <p:cNvGrpSpPr/>
        <p:nvPr/>
      </p:nvGrpSpPr>
      <p:grpSpPr>
        <a:xfrm>
          <a:off x="0" y="0"/>
          <a:ext cx="0" cy="0"/>
          <a:chOff x="0" y="0"/>
          <a:chExt cx="0" cy="0"/>
        </a:xfrm>
      </p:grpSpPr>
      <p:sp>
        <p:nvSpPr>
          <p:cNvPr id="21" name="Espace réservé pour une image  8">
            <a:extLst>
              <a:ext uri="{FF2B5EF4-FFF2-40B4-BE49-F238E27FC236}">
                <a16:creationId xmlns:a16="http://schemas.microsoft.com/office/drawing/2014/main" id="{DFBC720A-9A07-ED42-94FF-DFCCF6ECA1DA}"/>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6" name="Espace réservé du texte 14">
            <a:extLst>
              <a:ext uri="{FF2B5EF4-FFF2-40B4-BE49-F238E27FC236}">
                <a16:creationId xmlns:a16="http://schemas.microsoft.com/office/drawing/2014/main" id="{AC1B1C49-644D-934B-86CF-15717343ADD3}"/>
              </a:ext>
            </a:extLst>
          </p:cNvPr>
          <p:cNvSpPr>
            <a:spLocks noGrp="1"/>
          </p:cNvSpPr>
          <p:nvPr>
            <p:ph type="body" sz="quarter" idx="13" hasCustomPrompt="1"/>
          </p:nvPr>
        </p:nvSpPr>
        <p:spPr>
          <a:xfrm>
            <a:off x="1101765" y="982245"/>
            <a:ext cx="1641435" cy="958112"/>
          </a:xfrm>
        </p:spPr>
        <p:txBody>
          <a:bodyPr anchor="t">
            <a:noAutofit/>
          </a:bodyPr>
          <a:lstStyle>
            <a:lvl1pPr marL="0" indent="0" algn="l">
              <a:lnSpc>
                <a:spcPct val="100000"/>
              </a:lnSpc>
              <a:spcBef>
                <a:spcPts val="10000"/>
              </a:spcBef>
              <a:buNone/>
              <a:defRPr sz="60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3.0</a:t>
            </a:r>
          </a:p>
        </p:txBody>
      </p:sp>
      <p:sp>
        <p:nvSpPr>
          <p:cNvPr id="7" name="Espace réservé du texte 14">
            <a:extLst>
              <a:ext uri="{FF2B5EF4-FFF2-40B4-BE49-F238E27FC236}">
                <a16:creationId xmlns:a16="http://schemas.microsoft.com/office/drawing/2014/main" id="{81208858-C5E5-8D48-8768-27400F86375E}"/>
              </a:ext>
            </a:extLst>
          </p:cNvPr>
          <p:cNvSpPr>
            <a:spLocks noGrp="1"/>
          </p:cNvSpPr>
          <p:nvPr>
            <p:ph type="body" sz="quarter" idx="14" hasCustomPrompt="1"/>
          </p:nvPr>
        </p:nvSpPr>
        <p:spPr>
          <a:xfrm>
            <a:off x="1101764" y="1940357"/>
            <a:ext cx="9884785" cy="1676400"/>
          </a:xfrm>
        </p:spPr>
        <p:txBody>
          <a:bodyPr anchor="t">
            <a:noAutofit/>
          </a:bodyPr>
          <a:lstStyle>
            <a:lvl1pPr marL="0" indent="0" algn="l">
              <a:lnSpc>
                <a:spcPct val="100000"/>
              </a:lnSpc>
              <a:spcBef>
                <a:spcPts val="0"/>
              </a:spcBef>
              <a:buNone/>
              <a:defRPr sz="6000" b="1" spc="0">
                <a:solidFill>
                  <a:srgbClr val="D8CBDE"/>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 sur deux lignes_</a:t>
            </a:r>
          </a:p>
        </p:txBody>
      </p:sp>
      <p:sp>
        <p:nvSpPr>
          <p:cNvPr id="8" name="Espace réservé du texte 14">
            <a:extLst>
              <a:ext uri="{FF2B5EF4-FFF2-40B4-BE49-F238E27FC236}">
                <a16:creationId xmlns:a16="http://schemas.microsoft.com/office/drawing/2014/main" id="{4F562469-A89E-0C44-B6D0-8BF9FAB2C94E}"/>
              </a:ext>
            </a:extLst>
          </p:cNvPr>
          <p:cNvSpPr>
            <a:spLocks noGrp="1"/>
          </p:cNvSpPr>
          <p:nvPr>
            <p:ph type="body" sz="quarter" idx="15" hasCustomPrompt="1"/>
          </p:nvPr>
        </p:nvSpPr>
        <p:spPr>
          <a:xfrm>
            <a:off x="1101765" y="4482353"/>
            <a:ext cx="9884785" cy="1393402"/>
          </a:xfrm>
        </p:spPr>
        <p:txBody>
          <a:bodyPr anchor="t">
            <a:noAutofit/>
          </a:bodyPr>
          <a:lstStyle>
            <a:lvl1pPr marL="0" indent="0" algn="l">
              <a:lnSpc>
                <a:spcPct val="100000"/>
              </a:lnSpc>
              <a:spcBef>
                <a:spcPts val="0"/>
              </a:spcBef>
              <a:buNone/>
              <a:defRPr sz="1800" b="0" spc="0">
                <a:solidFill>
                  <a:srgbClr val="D8CBDE"/>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Triangle rectangle 8">
            <a:extLst>
              <a:ext uri="{FF2B5EF4-FFF2-40B4-BE49-F238E27FC236}">
                <a16:creationId xmlns:a16="http://schemas.microsoft.com/office/drawing/2014/main" id="{84952653-3062-5944-9EE1-016A8106FF5B}"/>
              </a:ext>
            </a:extLst>
          </p:cNvPr>
          <p:cNvSpPr/>
          <p:nvPr userDrawn="1"/>
        </p:nvSpPr>
        <p:spPr>
          <a:xfrm rot="10800000">
            <a:off x="9281504" y="0"/>
            <a:ext cx="2910496" cy="2910496"/>
          </a:xfrm>
          <a:prstGeom prst="rtTriangle">
            <a:avLst/>
          </a:prstGeom>
          <a:solidFill>
            <a:srgbClr val="D8C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9776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Sous-section list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EE31D-7E08-454D-B911-4871B10DD34F}"/>
              </a:ext>
            </a:extLst>
          </p:cNvPr>
          <p:cNvSpPr/>
          <p:nvPr userDrawn="1"/>
        </p:nvSpPr>
        <p:spPr>
          <a:xfrm>
            <a:off x="0" y="0"/>
            <a:ext cx="12192000" cy="6858000"/>
          </a:xfrm>
          <a:prstGeom prst="rect">
            <a:avLst/>
          </a:prstGeom>
          <a:solidFill>
            <a:srgbClr val="400A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1159446"/>
            <a:ext cx="2023400" cy="958112"/>
          </a:xfrm>
        </p:spPr>
        <p:txBody>
          <a:bodyPr anchor="t">
            <a:noAutofit/>
          </a:bodyPr>
          <a:lstStyle>
            <a:lvl1pPr marL="0" indent="0" algn="l">
              <a:lnSpc>
                <a:spcPct val="100000"/>
              </a:lnSpc>
              <a:spcBef>
                <a:spcPts val="10000"/>
              </a:spcBef>
              <a:buNone/>
              <a:defRPr sz="60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3.0</a:t>
            </a:r>
          </a:p>
        </p:txBody>
      </p:sp>
      <p:sp>
        <p:nvSpPr>
          <p:cNvPr id="17" name="Rectangle 16">
            <a:extLst>
              <a:ext uri="{FF2B5EF4-FFF2-40B4-BE49-F238E27FC236}">
                <a16:creationId xmlns:a16="http://schemas.microsoft.com/office/drawing/2014/main" id="{CD99CF1C-6183-EA40-BBA9-9FE330DB0EB1}"/>
              </a:ext>
            </a:extLst>
          </p:cNvPr>
          <p:cNvSpPr/>
          <p:nvPr userDrawn="1"/>
        </p:nvSpPr>
        <p:spPr>
          <a:xfrm>
            <a:off x="1279380" y="2270558"/>
            <a:ext cx="595891" cy="876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latin typeface="Arial" panose="020B0604020202020204" pitchFamily="34" charset="0"/>
              <a:cs typeface="Arial" panose="020B0604020202020204" pitchFamily="34" charset="0"/>
            </a:endParaRP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3335311"/>
            <a:ext cx="3195227" cy="2534547"/>
          </a:xfrm>
        </p:spPr>
        <p:txBody>
          <a:bodyPr anchor="t">
            <a:noAutofit/>
          </a:bodyPr>
          <a:lstStyle>
            <a:lvl1pPr marL="0" indent="0" algn="l">
              <a:lnSpc>
                <a:spcPct val="100000"/>
              </a:lnSpc>
              <a:spcBef>
                <a:spcPts val="0"/>
              </a:spcBef>
              <a:buFont typeface="Police système"/>
              <a:buNone/>
              <a:defRPr sz="16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18" name="Espace réservé du texte 14">
            <a:extLst>
              <a:ext uri="{FF2B5EF4-FFF2-40B4-BE49-F238E27FC236}">
                <a16:creationId xmlns:a16="http://schemas.microsoft.com/office/drawing/2014/main" id="{60AB8EF6-032B-FF48-9ADA-04403354D708}"/>
              </a:ext>
            </a:extLst>
          </p:cNvPr>
          <p:cNvSpPr>
            <a:spLocks noGrp="1"/>
          </p:cNvSpPr>
          <p:nvPr>
            <p:ph type="body" sz="quarter" idx="17" hasCustomPrompt="1"/>
          </p:nvPr>
        </p:nvSpPr>
        <p:spPr>
          <a:xfrm>
            <a:off x="1101765" y="2907302"/>
            <a:ext cx="3195227" cy="355977"/>
          </a:xfrm>
        </p:spPr>
        <p:txBody>
          <a:bodyPr anchor="t">
            <a:noAutofit/>
          </a:bodyPr>
          <a:lstStyle>
            <a:lvl1pPr marL="0" indent="0" algn="l">
              <a:lnSpc>
                <a:spcPct val="100000"/>
              </a:lnSpc>
              <a:spcBef>
                <a:spcPts val="0"/>
              </a:spcBef>
              <a:buNone/>
              <a:defRPr sz="22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1" name="Espace réservé du texte 14">
            <a:extLst>
              <a:ext uri="{FF2B5EF4-FFF2-40B4-BE49-F238E27FC236}">
                <a16:creationId xmlns:a16="http://schemas.microsoft.com/office/drawing/2014/main" id="{3D367EED-9C09-E34A-AF93-DF4425596428}"/>
              </a:ext>
            </a:extLst>
          </p:cNvPr>
          <p:cNvSpPr>
            <a:spLocks noGrp="1"/>
          </p:cNvSpPr>
          <p:nvPr>
            <p:ph type="body" sz="quarter" idx="18" hasCustomPrompt="1"/>
          </p:nvPr>
        </p:nvSpPr>
        <p:spPr>
          <a:xfrm>
            <a:off x="4751870" y="3335311"/>
            <a:ext cx="3195227" cy="2534547"/>
          </a:xfrm>
        </p:spPr>
        <p:txBody>
          <a:bodyPr anchor="t">
            <a:noAutofit/>
          </a:bodyPr>
          <a:lstStyle>
            <a:lvl1pPr marL="0" indent="0" algn="l">
              <a:lnSpc>
                <a:spcPct val="100000"/>
              </a:lnSpc>
              <a:spcBef>
                <a:spcPts val="0"/>
              </a:spcBef>
              <a:buFont typeface="Police système"/>
              <a:buNone/>
              <a:defRPr sz="16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2" name="Espace réservé du texte 14">
            <a:extLst>
              <a:ext uri="{FF2B5EF4-FFF2-40B4-BE49-F238E27FC236}">
                <a16:creationId xmlns:a16="http://schemas.microsoft.com/office/drawing/2014/main" id="{3659219B-E3A6-6E46-BE42-F01032DE8838}"/>
              </a:ext>
            </a:extLst>
          </p:cNvPr>
          <p:cNvSpPr>
            <a:spLocks noGrp="1"/>
          </p:cNvSpPr>
          <p:nvPr>
            <p:ph type="body" sz="quarter" idx="19" hasCustomPrompt="1"/>
          </p:nvPr>
        </p:nvSpPr>
        <p:spPr>
          <a:xfrm>
            <a:off x="4751870" y="2907302"/>
            <a:ext cx="3195227" cy="355977"/>
          </a:xfrm>
        </p:spPr>
        <p:txBody>
          <a:bodyPr anchor="t">
            <a:noAutofit/>
          </a:bodyPr>
          <a:lstStyle>
            <a:lvl1pPr marL="0" indent="0" algn="l">
              <a:lnSpc>
                <a:spcPct val="100000"/>
              </a:lnSpc>
              <a:spcBef>
                <a:spcPts val="0"/>
              </a:spcBef>
              <a:buNone/>
              <a:defRPr sz="22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3" name="Espace réservé du texte 14">
            <a:extLst>
              <a:ext uri="{FF2B5EF4-FFF2-40B4-BE49-F238E27FC236}">
                <a16:creationId xmlns:a16="http://schemas.microsoft.com/office/drawing/2014/main" id="{EC0AD547-8F08-F745-9E66-A2C526CF87FD}"/>
              </a:ext>
            </a:extLst>
          </p:cNvPr>
          <p:cNvSpPr>
            <a:spLocks noGrp="1"/>
          </p:cNvSpPr>
          <p:nvPr>
            <p:ph type="body" sz="quarter" idx="20" hasCustomPrompt="1"/>
          </p:nvPr>
        </p:nvSpPr>
        <p:spPr>
          <a:xfrm>
            <a:off x="8401975" y="3335311"/>
            <a:ext cx="3195227" cy="2534547"/>
          </a:xfrm>
        </p:spPr>
        <p:txBody>
          <a:bodyPr anchor="t">
            <a:noAutofit/>
          </a:bodyPr>
          <a:lstStyle>
            <a:lvl1pPr marL="0" indent="0" algn="l">
              <a:lnSpc>
                <a:spcPct val="100000"/>
              </a:lnSpc>
              <a:spcBef>
                <a:spcPts val="0"/>
              </a:spcBef>
              <a:buFont typeface="Police système"/>
              <a:buNone/>
              <a:defRPr sz="16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4" name="Espace réservé du texte 14">
            <a:extLst>
              <a:ext uri="{FF2B5EF4-FFF2-40B4-BE49-F238E27FC236}">
                <a16:creationId xmlns:a16="http://schemas.microsoft.com/office/drawing/2014/main" id="{43696324-127A-DA4B-A88A-52AEBCC58DA3}"/>
              </a:ext>
            </a:extLst>
          </p:cNvPr>
          <p:cNvSpPr>
            <a:spLocks noGrp="1"/>
          </p:cNvSpPr>
          <p:nvPr>
            <p:ph type="body" sz="quarter" idx="21" hasCustomPrompt="1"/>
          </p:nvPr>
        </p:nvSpPr>
        <p:spPr>
          <a:xfrm>
            <a:off x="8401975" y="2907302"/>
            <a:ext cx="3195227" cy="355977"/>
          </a:xfrm>
        </p:spPr>
        <p:txBody>
          <a:bodyPr anchor="t">
            <a:noAutofit/>
          </a:bodyPr>
          <a:lstStyle>
            <a:lvl1pPr marL="0" indent="0" algn="l">
              <a:lnSpc>
                <a:spcPct val="100000"/>
              </a:lnSpc>
              <a:spcBef>
                <a:spcPts val="0"/>
              </a:spcBef>
              <a:buNone/>
              <a:defRPr sz="22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3" name="Triangle rectangle 12">
            <a:extLst>
              <a:ext uri="{FF2B5EF4-FFF2-40B4-BE49-F238E27FC236}">
                <a16:creationId xmlns:a16="http://schemas.microsoft.com/office/drawing/2014/main" id="{A5E2734F-8F9A-784F-991C-46E4C67CDB1B}"/>
              </a:ext>
            </a:extLst>
          </p:cNvPr>
          <p:cNvSpPr/>
          <p:nvPr userDrawn="1"/>
        </p:nvSpPr>
        <p:spPr>
          <a:xfrm rot="10800000">
            <a:off x="9281504" y="0"/>
            <a:ext cx="2910496" cy="2910496"/>
          </a:xfrm>
          <a:prstGeom prst="rtTriangle">
            <a:avLst/>
          </a:prstGeom>
          <a:solidFill>
            <a:srgbClr val="D8C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1363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Vie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CB0331-8DE9-C74A-B189-DB4558646127}"/>
              </a:ext>
            </a:extLst>
          </p:cNvPr>
          <p:cNvSpPr/>
          <p:nvPr userDrawn="1"/>
        </p:nvSpPr>
        <p:spPr>
          <a:xfrm>
            <a:off x="0" y="0"/>
            <a:ext cx="12192000" cy="6858000"/>
          </a:xfrm>
          <a:prstGeom prst="rect">
            <a:avLst/>
          </a:prstGeom>
          <a:solidFill>
            <a:srgbClr val="400A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2" name="Espace réservé du texte 14">
            <a:extLst>
              <a:ext uri="{FF2B5EF4-FFF2-40B4-BE49-F238E27FC236}">
                <a16:creationId xmlns:a16="http://schemas.microsoft.com/office/drawing/2014/main" id="{85561896-9544-A44A-8395-317DC35A4730}"/>
              </a:ext>
            </a:extLst>
          </p:cNvPr>
          <p:cNvSpPr>
            <a:spLocks noGrp="1"/>
          </p:cNvSpPr>
          <p:nvPr>
            <p:ph type="body" sz="quarter" idx="17" hasCustomPrompt="1"/>
          </p:nvPr>
        </p:nvSpPr>
        <p:spPr>
          <a:xfrm>
            <a:off x="1433459" y="2345436"/>
            <a:ext cx="9270400" cy="2282145"/>
          </a:xfrm>
        </p:spPr>
        <p:txBody>
          <a:bodyPr anchor="ctr">
            <a:noAutofit/>
          </a:bodyPr>
          <a:lstStyle>
            <a:lvl1pPr marL="0" indent="0" algn="l">
              <a:lnSpc>
                <a:spcPct val="100000"/>
              </a:lnSpc>
              <a:spcBef>
                <a:spcPts val="0"/>
              </a:spcBef>
              <a:buNone/>
              <a:defRPr sz="2200" b="1" i="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sp>
        <p:nvSpPr>
          <p:cNvPr id="10" name="ZoneTexte 9">
            <a:extLst>
              <a:ext uri="{FF2B5EF4-FFF2-40B4-BE49-F238E27FC236}">
                <a16:creationId xmlns:a16="http://schemas.microsoft.com/office/drawing/2014/main" id="{E0FE29FC-C089-DA4B-A639-EB5EA57DBFC4}"/>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D8CBDE"/>
                </a:solidFill>
                <a:latin typeface="Arial" panose="020B0604020202020204" pitchFamily="34" charset="0"/>
                <a:cs typeface="Arial" panose="020B0604020202020204" pitchFamily="34" charset="0"/>
              </a:rPr>
              <a:pPr algn="r"/>
              <a:t>‹N°›</a:t>
            </a:fld>
            <a:endParaRPr lang="fr-FR" sz="800" b="1">
              <a:solidFill>
                <a:srgbClr val="D8CBDE"/>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4C4CEE92-7371-D34E-9934-D9DD46DBCFA7}"/>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D8CBDE"/>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8" name="Espace réservé du texte 14">
            <a:extLst>
              <a:ext uri="{FF2B5EF4-FFF2-40B4-BE49-F238E27FC236}">
                <a16:creationId xmlns:a16="http://schemas.microsoft.com/office/drawing/2014/main" id="{299721C0-4C5B-8642-B4C5-E2666C46E58E}"/>
              </a:ext>
            </a:extLst>
          </p:cNvPr>
          <p:cNvSpPr>
            <a:spLocks noGrp="1"/>
          </p:cNvSpPr>
          <p:nvPr>
            <p:ph type="body" sz="quarter" idx="18" hasCustomPrompt="1"/>
          </p:nvPr>
        </p:nvSpPr>
        <p:spPr>
          <a:xfrm>
            <a:off x="1433459" y="4764548"/>
            <a:ext cx="9270400" cy="363040"/>
          </a:xfrm>
        </p:spPr>
        <p:txBody>
          <a:bodyPr anchor="ctr">
            <a:noAutofit/>
          </a:bodyPr>
          <a:lstStyle>
            <a:lvl1pPr marL="285750" indent="-285750" algn="r">
              <a:lnSpc>
                <a:spcPct val="100000"/>
              </a:lnSpc>
              <a:spcBef>
                <a:spcPts val="0"/>
              </a:spcBef>
              <a:buClr>
                <a:srgbClr val="D8CBDE"/>
              </a:buClr>
              <a:buFont typeface="Système normal"/>
              <a:buChar char="—"/>
              <a:defRPr sz="1600" b="0" i="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Tree>
    <p:extLst>
      <p:ext uri="{BB962C8B-B14F-4D97-AF65-F5344CB8AC3E}">
        <p14:creationId xmlns:p14="http://schemas.microsoft.com/office/powerpoint/2010/main" val="380717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age texte 2 colonne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D6050B0-8122-784D-A4A9-AECE0FC38E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1" name="Connecteur droit 10">
            <a:extLst>
              <a:ext uri="{FF2B5EF4-FFF2-40B4-BE49-F238E27FC236}">
                <a16:creationId xmlns:a16="http://schemas.microsoft.com/office/drawing/2014/main" id="{2DB7CEA9-B809-1C40-878B-2935C4875283}"/>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Espace réservé du texte 14">
            <a:extLst>
              <a:ext uri="{FF2B5EF4-FFF2-40B4-BE49-F238E27FC236}">
                <a16:creationId xmlns:a16="http://schemas.microsoft.com/office/drawing/2014/main" id="{BF88D735-ACBA-F445-9A42-5ACF1CFD371F}"/>
              </a:ext>
            </a:extLst>
          </p:cNvPr>
          <p:cNvSpPr>
            <a:spLocks noGrp="1"/>
          </p:cNvSpPr>
          <p:nvPr>
            <p:ph type="body" sz="quarter" idx="13" hasCustomPrompt="1"/>
          </p:nvPr>
        </p:nvSpPr>
        <p:spPr>
          <a:xfrm>
            <a:off x="1473754" y="1720408"/>
            <a:ext cx="4224537" cy="879536"/>
          </a:xfrm>
        </p:spPr>
        <p:txBody>
          <a:bodyPr anchor="ctr">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7" name="Espace réservé du texte 14">
            <a:extLst>
              <a:ext uri="{FF2B5EF4-FFF2-40B4-BE49-F238E27FC236}">
                <a16:creationId xmlns:a16="http://schemas.microsoft.com/office/drawing/2014/main" id="{951FED25-C36B-B142-ACC3-5F89F8E833F5}"/>
              </a:ext>
            </a:extLst>
          </p:cNvPr>
          <p:cNvSpPr>
            <a:spLocks noGrp="1"/>
          </p:cNvSpPr>
          <p:nvPr>
            <p:ph type="body" sz="quarter" idx="14" hasCustomPrompt="1"/>
          </p:nvPr>
        </p:nvSpPr>
        <p:spPr>
          <a:xfrm>
            <a:off x="1473754" y="2765894"/>
            <a:ext cx="4224537"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8" name="Espace réservé du texte 14">
            <a:extLst>
              <a:ext uri="{FF2B5EF4-FFF2-40B4-BE49-F238E27FC236}">
                <a16:creationId xmlns:a16="http://schemas.microsoft.com/office/drawing/2014/main" id="{36B7F84A-8A91-4048-AE00-913114AB88E5}"/>
              </a:ext>
            </a:extLst>
          </p:cNvPr>
          <p:cNvSpPr>
            <a:spLocks noGrp="1"/>
          </p:cNvSpPr>
          <p:nvPr>
            <p:ph type="body" sz="quarter" idx="15" hasCustomPrompt="1"/>
          </p:nvPr>
        </p:nvSpPr>
        <p:spPr>
          <a:xfrm>
            <a:off x="1473754"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22" name="Espace réservé du texte 14">
            <a:extLst>
              <a:ext uri="{FF2B5EF4-FFF2-40B4-BE49-F238E27FC236}">
                <a16:creationId xmlns:a16="http://schemas.microsoft.com/office/drawing/2014/main" id="{84AD66C9-E083-0B4A-A0B1-575A1F00491B}"/>
              </a:ext>
            </a:extLst>
          </p:cNvPr>
          <p:cNvSpPr>
            <a:spLocks noGrp="1"/>
          </p:cNvSpPr>
          <p:nvPr>
            <p:ph type="body" sz="quarter" idx="17" hasCustomPrompt="1"/>
          </p:nvPr>
        </p:nvSpPr>
        <p:spPr>
          <a:xfrm>
            <a:off x="6610531" y="1720408"/>
            <a:ext cx="4224537" cy="879536"/>
          </a:xfrm>
        </p:spPr>
        <p:txBody>
          <a:bodyPr anchor="ctr">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3" name="Espace réservé du texte 14">
            <a:extLst>
              <a:ext uri="{FF2B5EF4-FFF2-40B4-BE49-F238E27FC236}">
                <a16:creationId xmlns:a16="http://schemas.microsoft.com/office/drawing/2014/main" id="{23485C7F-770E-2946-BFFC-1695C33682D2}"/>
              </a:ext>
            </a:extLst>
          </p:cNvPr>
          <p:cNvSpPr>
            <a:spLocks noGrp="1"/>
          </p:cNvSpPr>
          <p:nvPr>
            <p:ph type="body" sz="quarter" idx="18" hasCustomPrompt="1"/>
          </p:nvPr>
        </p:nvSpPr>
        <p:spPr>
          <a:xfrm>
            <a:off x="6610531" y="2765894"/>
            <a:ext cx="4224537"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4" name="Espace réservé du texte 14">
            <a:extLst>
              <a:ext uri="{FF2B5EF4-FFF2-40B4-BE49-F238E27FC236}">
                <a16:creationId xmlns:a16="http://schemas.microsoft.com/office/drawing/2014/main" id="{FC9E0C9D-FC85-5B4F-B5EA-A532700DA7CF}"/>
              </a:ext>
            </a:extLst>
          </p:cNvPr>
          <p:cNvSpPr>
            <a:spLocks noGrp="1"/>
          </p:cNvSpPr>
          <p:nvPr>
            <p:ph type="body" sz="quarter" idx="19" hasCustomPrompt="1"/>
          </p:nvPr>
        </p:nvSpPr>
        <p:spPr>
          <a:xfrm>
            <a:off x="6610531"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12" name="ZoneTexte 11">
            <a:extLst>
              <a:ext uri="{FF2B5EF4-FFF2-40B4-BE49-F238E27FC236}">
                <a16:creationId xmlns:a16="http://schemas.microsoft.com/office/drawing/2014/main" id="{4AF63AEA-8974-C543-B288-2E59E759D7EC}"/>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3" name="Espace réservé du texte 2">
            <a:extLst>
              <a:ext uri="{FF2B5EF4-FFF2-40B4-BE49-F238E27FC236}">
                <a16:creationId xmlns:a16="http://schemas.microsoft.com/office/drawing/2014/main" id="{5BAD2E44-206D-E047-A6FA-6D04ADC5857E}"/>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609426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p:spTree>
      <p:nvGrpSpPr>
        <p:cNvPr id="1" name=""/>
        <p:cNvGrpSpPr/>
        <p:nvPr/>
      </p:nvGrpSpPr>
      <p:grpSpPr>
        <a:xfrm>
          <a:off x="0" y="0"/>
          <a:ext cx="0" cy="0"/>
          <a:chOff x="0" y="0"/>
          <a:chExt cx="0" cy="0"/>
        </a:xfrm>
      </p:grpSpPr>
      <p:sp>
        <p:nvSpPr>
          <p:cNvPr id="14" name="Espace réservé pour une image  8">
            <a:extLst>
              <a:ext uri="{FF2B5EF4-FFF2-40B4-BE49-F238E27FC236}">
                <a16:creationId xmlns:a16="http://schemas.microsoft.com/office/drawing/2014/main" id="{7D6918B2-5367-4144-BD83-0F43C0E6A9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7" name="Espace réservé du texte 14">
            <a:extLst>
              <a:ext uri="{FF2B5EF4-FFF2-40B4-BE49-F238E27FC236}">
                <a16:creationId xmlns:a16="http://schemas.microsoft.com/office/drawing/2014/main" id="{2F6FC8E4-880E-F744-8093-68E4A646ED58}"/>
              </a:ext>
            </a:extLst>
          </p:cNvPr>
          <p:cNvSpPr>
            <a:spLocks noGrp="1"/>
          </p:cNvSpPr>
          <p:nvPr>
            <p:ph type="body" sz="quarter" idx="14" hasCustomPrompt="1"/>
          </p:nvPr>
        </p:nvSpPr>
        <p:spPr>
          <a:xfrm>
            <a:off x="1101765" y="2079171"/>
            <a:ext cx="10032400" cy="1821496"/>
          </a:xfrm>
        </p:spPr>
        <p:txBody>
          <a:bodyPr anchor="t">
            <a:noAutofit/>
          </a:bodyPr>
          <a:lstStyle>
            <a:lvl1pPr marL="0" indent="0" algn="l">
              <a:lnSpc>
                <a:spcPct val="100000"/>
              </a:lnSpc>
              <a:spcBef>
                <a:spcPts val="0"/>
              </a:spcBef>
              <a:buNone/>
              <a:defRPr sz="4000" b="1" spc="0">
                <a:solidFill>
                  <a:srgbClr val="D8CBDE"/>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br>
              <a:rPr lang="fr-FR"/>
            </a:br>
            <a:r>
              <a:rPr lang="fr-FR"/>
              <a:t>en 2 ou</a:t>
            </a:r>
            <a:br>
              <a:rPr lang="fr-FR"/>
            </a:br>
            <a:r>
              <a:rPr lang="fr-FR"/>
              <a:t>3 lignes</a:t>
            </a:r>
          </a:p>
        </p:txBody>
      </p:sp>
      <p:sp>
        <p:nvSpPr>
          <p:cNvPr id="8" name="Espace réservé du texte 14">
            <a:extLst>
              <a:ext uri="{FF2B5EF4-FFF2-40B4-BE49-F238E27FC236}">
                <a16:creationId xmlns:a16="http://schemas.microsoft.com/office/drawing/2014/main" id="{977EBC1D-CA1A-5147-89F0-160C791C3CC8}"/>
              </a:ext>
            </a:extLst>
          </p:cNvPr>
          <p:cNvSpPr>
            <a:spLocks noGrp="1"/>
          </p:cNvSpPr>
          <p:nvPr>
            <p:ph type="body" sz="quarter" idx="15" hasCustomPrompt="1"/>
          </p:nvPr>
        </p:nvSpPr>
        <p:spPr>
          <a:xfrm>
            <a:off x="1101765" y="4317357"/>
            <a:ext cx="10032400" cy="1688996"/>
          </a:xfrm>
        </p:spPr>
        <p:txBody>
          <a:bodyPr anchor="t">
            <a:noAutofit/>
          </a:bodyPr>
          <a:lstStyle>
            <a:lvl1pPr marL="0" indent="0" algn="l">
              <a:lnSpc>
                <a:spcPct val="100000"/>
              </a:lnSpc>
              <a:spcBef>
                <a:spcPts val="0"/>
              </a:spcBef>
              <a:buNone/>
              <a:defRPr sz="1800" b="0" spc="0">
                <a:solidFill>
                  <a:srgbClr val="D8CBDE"/>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Rectangle 8">
            <a:extLst>
              <a:ext uri="{FF2B5EF4-FFF2-40B4-BE49-F238E27FC236}">
                <a16:creationId xmlns:a16="http://schemas.microsoft.com/office/drawing/2014/main" id="{7DCCB505-9184-A64B-B4F5-9866247DEC5A}"/>
              </a:ext>
            </a:extLst>
          </p:cNvPr>
          <p:cNvSpPr/>
          <p:nvPr userDrawn="1"/>
        </p:nvSpPr>
        <p:spPr>
          <a:xfrm>
            <a:off x="1101765" y="4083211"/>
            <a:ext cx="595891" cy="87631"/>
          </a:xfrm>
          <a:prstGeom prst="rect">
            <a:avLst/>
          </a:prstGeom>
          <a:solidFill>
            <a:srgbClr val="D8CBD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Tree>
    <p:extLst>
      <p:ext uri="{BB962C8B-B14F-4D97-AF65-F5344CB8AC3E}">
        <p14:creationId xmlns:p14="http://schemas.microsoft.com/office/powerpoint/2010/main" val="1463182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1732551"/>
            <a:ext cx="5080831" cy="879536"/>
          </a:xfrm>
        </p:spPr>
        <p:txBody>
          <a:bodyPr anchor="t">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2778037"/>
            <a:ext cx="5080831"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pic>
        <p:nvPicPr>
          <p:cNvPr id="11" name="Image 16">
            <a:extLst>
              <a:ext uri="{FF2B5EF4-FFF2-40B4-BE49-F238E27FC236}">
                <a16:creationId xmlns:a16="http://schemas.microsoft.com/office/drawing/2014/main" id="{1CC88E79-8493-4F49-B2DF-9DBE1F6201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100" y="201402"/>
            <a:ext cx="821571" cy="616724"/>
          </a:xfrm>
          <a:prstGeom prst="rect">
            <a:avLst/>
          </a:prstGeom>
        </p:spPr>
      </p:pic>
      <p:sp>
        <p:nvSpPr>
          <p:cNvPr id="16" name="Espace réservé du texte 4">
            <a:extLst>
              <a:ext uri="{FF2B5EF4-FFF2-40B4-BE49-F238E27FC236}">
                <a16:creationId xmlns:a16="http://schemas.microsoft.com/office/drawing/2014/main" id="{C058E867-F316-A748-B640-2A9D4F9ECB8B}"/>
              </a:ext>
            </a:extLst>
          </p:cNvPr>
          <p:cNvSpPr>
            <a:spLocks noGrp="1"/>
          </p:cNvSpPr>
          <p:nvPr>
            <p:ph type="body" sz="quarter" idx="17" hasCustomPrompt="1"/>
          </p:nvPr>
        </p:nvSpPr>
        <p:spPr>
          <a:xfrm>
            <a:off x="6390953" y="3372367"/>
            <a:ext cx="5080001" cy="2734058"/>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16B874B0-F544-EF40-B307-2B1F60F74084}"/>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2" name="Espace réservé du texte 2">
            <a:extLst>
              <a:ext uri="{FF2B5EF4-FFF2-40B4-BE49-F238E27FC236}">
                <a16:creationId xmlns:a16="http://schemas.microsoft.com/office/drawing/2014/main" id="{FA4E67D7-7626-7C4C-964B-0F1E6A410AB8}"/>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46612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Section">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3BBB4B98-F7CF-4A49-A569-D146B4AB6575}"/>
              </a:ext>
            </a:extLst>
          </p:cNvPr>
          <p:cNvSpPr>
            <a:spLocks noGrp="1"/>
          </p:cNvSpPr>
          <p:nvPr>
            <p:ph type="pic" sz="quarter" idx="18"/>
          </p:nvPr>
        </p:nvSpPr>
        <p:spPr>
          <a:xfrm>
            <a:off x="0" y="0"/>
            <a:ext cx="12192000" cy="6858000"/>
          </a:xfrm>
        </p:spPr>
        <p:txBody>
          <a:bodyPr/>
          <a:lstStyle/>
          <a:p>
            <a:r>
              <a:rPr lang="fr-FR"/>
              <a:t>Cliquez sur l'icône pour ajouter une image</a:t>
            </a:r>
          </a:p>
        </p:txBody>
      </p:sp>
    </p:spTree>
    <p:extLst>
      <p:ext uri="{BB962C8B-B14F-4D97-AF65-F5344CB8AC3E}">
        <p14:creationId xmlns:p14="http://schemas.microsoft.com/office/powerpoint/2010/main" val="1264914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ag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A859CF-6C01-864D-BF69-8E194198B8EA}"/>
              </a:ext>
            </a:extLst>
          </p:cNvPr>
          <p:cNvPicPr>
            <a:picLocks noChangeAspect="1"/>
          </p:cNvPicPr>
          <p:nvPr userDrawn="1"/>
        </p:nvPicPr>
        <p:blipFill>
          <a:blip r:embed="rId2"/>
          <a:srcRect/>
          <a:stretch/>
        </p:blipFill>
        <p:spPr>
          <a:xfrm flipH="1">
            <a:off x="0" y="0"/>
            <a:ext cx="12191999" cy="6858000"/>
          </a:xfrm>
          <a:prstGeom prst="rect">
            <a:avLst/>
          </a:prstGeom>
        </p:spPr>
      </p:pic>
      <p:sp>
        <p:nvSpPr>
          <p:cNvPr id="9" name="Espace réservé du texte 14">
            <a:extLst>
              <a:ext uri="{FF2B5EF4-FFF2-40B4-BE49-F238E27FC236}">
                <a16:creationId xmlns:a16="http://schemas.microsoft.com/office/drawing/2014/main" id="{91D9E303-9C98-E842-A889-D44B74F58E5D}"/>
              </a:ext>
            </a:extLst>
          </p:cNvPr>
          <p:cNvSpPr>
            <a:spLocks noGrp="1"/>
          </p:cNvSpPr>
          <p:nvPr>
            <p:ph type="body" sz="quarter" idx="14" hasCustomPrompt="1"/>
          </p:nvPr>
        </p:nvSpPr>
        <p:spPr>
          <a:xfrm>
            <a:off x="6096000" y="1221374"/>
            <a:ext cx="5687533" cy="2611757"/>
          </a:xfrm>
        </p:spPr>
        <p:txBody>
          <a:bodyPr anchor="t">
            <a:noAutofit/>
          </a:bodyPr>
          <a:lstStyle>
            <a:lvl1pPr marL="0" indent="0" algn="l">
              <a:lnSpc>
                <a:spcPct val="100000"/>
              </a:lnSpc>
              <a:spcBef>
                <a:spcPts val="0"/>
              </a:spcBef>
              <a:buNone/>
              <a:defRPr sz="4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p>
        </p:txBody>
      </p:sp>
      <p:sp>
        <p:nvSpPr>
          <p:cNvPr id="10" name="Espace réservé du texte 14">
            <a:extLst>
              <a:ext uri="{FF2B5EF4-FFF2-40B4-BE49-F238E27FC236}">
                <a16:creationId xmlns:a16="http://schemas.microsoft.com/office/drawing/2014/main" id="{88AE5742-26F6-BD42-B81E-FD04E05F9EF3}"/>
              </a:ext>
            </a:extLst>
          </p:cNvPr>
          <p:cNvSpPr>
            <a:spLocks noGrp="1"/>
          </p:cNvSpPr>
          <p:nvPr>
            <p:ph type="body" sz="quarter" idx="15" hasCustomPrompt="1"/>
          </p:nvPr>
        </p:nvSpPr>
        <p:spPr>
          <a:xfrm>
            <a:off x="6096000" y="4185266"/>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à :</a:t>
            </a:r>
          </a:p>
        </p:txBody>
      </p:sp>
      <p:sp>
        <p:nvSpPr>
          <p:cNvPr id="11" name="Espace réservé du texte 14">
            <a:extLst>
              <a:ext uri="{FF2B5EF4-FFF2-40B4-BE49-F238E27FC236}">
                <a16:creationId xmlns:a16="http://schemas.microsoft.com/office/drawing/2014/main" id="{51A84510-8A57-3149-96D7-E38A525C8432}"/>
              </a:ext>
            </a:extLst>
          </p:cNvPr>
          <p:cNvSpPr>
            <a:spLocks noGrp="1"/>
          </p:cNvSpPr>
          <p:nvPr>
            <p:ph type="body" sz="quarter" idx="17" hasCustomPrompt="1"/>
          </p:nvPr>
        </p:nvSpPr>
        <p:spPr>
          <a:xfrm>
            <a:off x="6096000" y="507546"/>
            <a:ext cx="2418331" cy="278160"/>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Date</a:t>
            </a:r>
          </a:p>
        </p:txBody>
      </p:sp>
      <p:sp>
        <p:nvSpPr>
          <p:cNvPr id="12" name="Espace réservé du texte 14">
            <a:extLst>
              <a:ext uri="{FF2B5EF4-FFF2-40B4-BE49-F238E27FC236}">
                <a16:creationId xmlns:a16="http://schemas.microsoft.com/office/drawing/2014/main" id="{B0D10A44-6708-C94D-8E7B-7A21CDC11754}"/>
              </a:ext>
            </a:extLst>
          </p:cNvPr>
          <p:cNvSpPr>
            <a:spLocks noGrp="1"/>
          </p:cNvSpPr>
          <p:nvPr>
            <p:ph type="body" sz="quarter" idx="18" hasCustomPrompt="1"/>
          </p:nvPr>
        </p:nvSpPr>
        <p:spPr>
          <a:xfrm>
            <a:off x="6096000" y="4570276"/>
            <a:ext cx="3697116" cy="5741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sp>
        <p:nvSpPr>
          <p:cNvPr id="13" name="Espace réservé du texte 14">
            <a:extLst>
              <a:ext uri="{FF2B5EF4-FFF2-40B4-BE49-F238E27FC236}">
                <a16:creationId xmlns:a16="http://schemas.microsoft.com/office/drawing/2014/main" id="{D027B738-EA7E-F34E-9F5E-48A5C014EB80}"/>
              </a:ext>
            </a:extLst>
          </p:cNvPr>
          <p:cNvSpPr>
            <a:spLocks noGrp="1"/>
          </p:cNvSpPr>
          <p:nvPr>
            <p:ph type="body" sz="quarter" idx="19" hasCustomPrompt="1"/>
          </p:nvPr>
        </p:nvSpPr>
        <p:spPr>
          <a:xfrm>
            <a:off x="6096000" y="5608314"/>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par :</a:t>
            </a:r>
          </a:p>
        </p:txBody>
      </p:sp>
      <p:sp>
        <p:nvSpPr>
          <p:cNvPr id="14" name="Espace réservé du texte 14">
            <a:extLst>
              <a:ext uri="{FF2B5EF4-FFF2-40B4-BE49-F238E27FC236}">
                <a16:creationId xmlns:a16="http://schemas.microsoft.com/office/drawing/2014/main" id="{44103674-A057-8D41-8A76-FFE338C91729}"/>
              </a:ext>
            </a:extLst>
          </p:cNvPr>
          <p:cNvSpPr>
            <a:spLocks noGrp="1"/>
          </p:cNvSpPr>
          <p:nvPr>
            <p:ph type="body" sz="quarter" idx="20" hasCustomPrompt="1"/>
          </p:nvPr>
        </p:nvSpPr>
        <p:spPr>
          <a:xfrm>
            <a:off x="6096000" y="5993325"/>
            <a:ext cx="3697116" cy="6016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pic>
        <p:nvPicPr>
          <p:cNvPr id="16" name="Graphique 15">
            <a:extLst>
              <a:ext uri="{FF2B5EF4-FFF2-40B4-BE49-F238E27FC236}">
                <a16:creationId xmlns:a16="http://schemas.microsoft.com/office/drawing/2014/main" id="{B8453313-AC47-8245-BA2E-5A8D642664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6876" y="1167875"/>
            <a:ext cx="4522249" cy="4522249"/>
          </a:xfrm>
          <a:prstGeom prst="rect">
            <a:avLst/>
          </a:prstGeom>
        </p:spPr>
      </p:pic>
      <p:sp>
        <p:nvSpPr>
          <p:cNvPr id="19" name="Rectangle 18">
            <a:extLst>
              <a:ext uri="{FF2B5EF4-FFF2-40B4-BE49-F238E27FC236}">
                <a16:creationId xmlns:a16="http://schemas.microsoft.com/office/drawing/2014/main" id="{5299C4C4-F935-8B47-92FB-4EAC99896A1C}"/>
              </a:ext>
            </a:extLst>
          </p:cNvPr>
          <p:cNvSpPr/>
          <p:nvPr userDrawn="1"/>
        </p:nvSpPr>
        <p:spPr>
          <a:xfrm>
            <a:off x="6210621" y="988273"/>
            <a:ext cx="595891" cy="87631"/>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
        <p:nvSpPr>
          <p:cNvPr id="20" name="Rectangle 19">
            <a:extLst>
              <a:ext uri="{FF2B5EF4-FFF2-40B4-BE49-F238E27FC236}">
                <a16:creationId xmlns:a16="http://schemas.microsoft.com/office/drawing/2014/main" id="{30F57534-14F6-AC43-B5D1-74F0C7BEFD71}"/>
              </a:ext>
            </a:extLst>
          </p:cNvPr>
          <p:cNvSpPr/>
          <p:nvPr userDrawn="1"/>
        </p:nvSpPr>
        <p:spPr>
          <a:xfrm>
            <a:off x="6210621" y="5365442"/>
            <a:ext cx="474991" cy="36000"/>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3"/>
              </a:solidFill>
            </a:endParaRPr>
          </a:p>
        </p:txBody>
      </p:sp>
    </p:spTree>
    <p:extLst>
      <p:ext uri="{BB962C8B-B14F-4D97-AF65-F5344CB8AC3E}">
        <p14:creationId xmlns:p14="http://schemas.microsoft.com/office/powerpoint/2010/main" val="1511020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itation + paragraphe - vert">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E6917875-FFC0-F14C-9714-CB256B5AE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958665" cy="6065363"/>
          </a:xfrm>
          <a:prstGeom prst="rect">
            <a:avLst/>
          </a:prstGeom>
        </p:spPr>
      </p:pic>
      <p:cxnSp>
        <p:nvCxnSpPr>
          <p:cNvPr id="12" name="Connecteur droit 11">
            <a:extLst>
              <a:ext uri="{FF2B5EF4-FFF2-40B4-BE49-F238E27FC236}">
                <a16:creationId xmlns:a16="http://schemas.microsoft.com/office/drawing/2014/main" id="{07C1D142-3B9A-BF40-882D-A8EAAC535B23}"/>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14">
            <a:extLst>
              <a:ext uri="{FF2B5EF4-FFF2-40B4-BE49-F238E27FC236}">
                <a16:creationId xmlns:a16="http://schemas.microsoft.com/office/drawing/2014/main" id="{0681959F-DBF1-A648-978B-B9047B515D32}"/>
              </a:ext>
            </a:extLst>
          </p:cNvPr>
          <p:cNvSpPr>
            <a:spLocks noGrp="1"/>
          </p:cNvSpPr>
          <p:nvPr>
            <p:ph type="body" sz="quarter" idx="13" hasCustomPrompt="1"/>
          </p:nvPr>
        </p:nvSpPr>
        <p:spPr>
          <a:xfrm>
            <a:off x="6390953" y="2029091"/>
            <a:ext cx="5080831" cy="879536"/>
          </a:xfrm>
        </p:spPr>
        <p:txBody>
          <a:bodyPr anchor="t">
            <a:noAutofit/>
          </a:bodyPr>
          <a:lstStyle>
            <a:lvl1pPr marL="0" indent="0" algn="l">
              <a:lnSpc>
                <a:spcPct val="100000"/>
              </a:lnSpc>
              <a:buNone/>
              <a:defRPr sz="2000" b="1" spc="0">
                <a:solidFill>
                  <a:srgbClr val="400A52"/>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6" name="Espace réservé du texte 14">
            <a:extLst>
              <a:ext uri="{FF2B5EF4-FFF2-40B4-BE49-F238E27FC236}">
                <a16:creationId xmlns:a16="http://schemas.microsoft.com/office/drawing/2014/main" id="{DEAB8297-AFFC-7441-9DFE-9E78BEF00E3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C591C1"/>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0" name="Espace réservé du texte 14">
            <a:extLst>
              <a:ext uri="{FF2B5EF4-FFF2-40B4-BE49-F238E27FC236}">
                <a16:creationId xmlns:a16="http://schemas.microsoft.com/office/drawing/2014/main" id="{CB6026EA-E19E-FD40-B88C-FDC28BA9AE08}"/>
              </a:ext>
            </a:extLst>
          </p:cNvPr>
          <p:cNvSpPr>
            <a:spLocks noGrp="1"/>
          </p:cNvSpPr>
          <p:nvPr>
            <p:ph type="body" sz="quarter" idx="23"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25" name="Espace réservé du texte 14">
            <a:extLst>
              <a:ext uri="{FF2B5EF4-FFF2-40B4-BE49-F238E27FC236}">
                <a16:creationId xmlns:a16="http://schemas.microsoft.com/office/drawing/2014/main" id="{051C3C0A-CC00-D44F-B9F7-8001FE7AF218}"/>
              </a:ext>
            </a:extLst>
          </p:cNvPr>
          <p:cNvSpPr>
            <a:spLocks noGrp="1"/>
          </p:cNvSpPr>
          <p:nvPr>
            <p:ph type="body" sz="quarter" idx="17" hasCustomPrompt="1"/>
          </p:nvPr>
        </p:nvSpPr>
        <p:spPr>
          <a:xfrm>
            <a:off x="762000" y="1574681"/>
            <a:ext cx="4318000" cy="1890712"/>
          </a:xfrm>
        </p:spPr>
        <p:txBody>
          <a:bodyPr anchor="ctr">
            <a:noAutofit/>
          </a:bodyPr>
          <a:lstStyle>
            <a:lvl1pPr marL="0" indent="0" algn="l">
              <a:lnSpc>
                <a:spcPct val="100000"/>
              </a:lnSpc>
              <a:spcBef>
                <a:spcPts val="0"/>
              </a:spcBef>
              <a:buNone/>
              <a:defRPr sz="2200" b="1" i="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pic>
        <p:nvPicPr>
          <p:cNvPr id="17" name="Image 16">
            <a:extLst>
              <a:ext uri="{FF2B5EF4-FFF2-40B4-BE49-F238E27FC236}">
                <a16:creationId xmlns:a16="http://schemas.microsoft.com/office/drawing/2014/main" id="{C52E1F24-C4FB-D044-B3B3-4CFF070E53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9100" y="201402"/>
            <a:ext cx="821571" cy="616724"/>
          </a:xfrm>
          <a:prstGeom prst="rect">
            <a:avLst/>
          </a:prstGeom>
        </p:spPr>
      </p:pic>
      <p:sp>
        <p:nvSpPr>
          <p:cNvPr id="14" name="Espace réservé du texte 14">
            <a:extLst>
              <a:ext uri="{FF2B5EF4-FFF2-40B4-BE49-F238E27FC236}">
                <a16:creationId xmlns:a16="http://schemas.microsoft.com/office/drawing/2014/main" id="{2A3BE7B7-D2C7-8041-84F0-8821A0B6C119}"/>
              </a:ext>
            </a:extLst>
          </p:cNvPr>
          <p:cNvSpPr>
            <a:spLocks noGrp="1"/>
          </p:cNvSpPr>
          <p:nvPr>
            <p:ph type="body" sz="quarter" idx="24" hasCustomPrompt="1"/>
          </p:nvPr>
        </p:nvSpPr>
        <p:spPr>
          <a:xfrm>
            <a:off x="762000" y="3612203"/>
            <a:ext cx="4318000" cy="303814"/>
          </a:xfrm>
        </p:spPr>
        <p:txBody>
          <a:bodyPr anchor="ctr">
            <a:noAutofit/>
          </a:bodyPr>
          <a:lstStyle>
            <a:lvl1pPr marL="171450" indent="-171450" algn="r">
              <a:lnSpc>
                <a:spcPct val="100000"/>
              </a:lnSpc>
              <a:spcBef>
                <a:spcPts val="0"/>
              </a:spcBef>
              <a:buClr>
                <a:srgbClr val="D8CBDE"/>
              </a:buClr>
              <a:buFont typeface="Système normal"/>
              <a:buChar char="—"/>
              <a:defRPr sz="1100" b="0" i="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5" name="ZoneTexte 14">
            <a:extLst>
              <a:ext uri="{FF2B5EF4-FFF2-40B4-BE49-F238E27FC236}">
                <a16:creationId xmlns:a16="http://schemas.microsoft.com/office/drawing/2014/main" id="{B3E50765-AD48-CF43-9266-CCDC971885FD}"/>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8" name="Espace réservé du texte 2">
            <a:extLst>
              <a:ext uri="{FF2B5EF4-FFF2-40B4-BE49-F238E27FC236}">
                <a16:creationId xmlns:a16="http://schemas.microsoft.com/office/drawing/2014/main" id="{83A30CC9-3D6A-BE43-A1FD-9BF0384F1C5A}"/>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465543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Section">
    <p:spTree>
      <p:nvGrpSpPr>
        <p:cNvPr id="1" name=""/>
        <p:cNvGrpSpPr/>
        <p:nvPr/>
      </p:nvGrpSpPr>
      <p:grpSpPr>
        <a:xfrm>
          <a:off x="0" y="0"/>
          <a:ext cx="0" cy="0"/>
          <a:chOff x="0" y="0"/>
          <a:chExt cx="0" cy="0"/>
        </a:xfrm>
      </p:grpSpPr>
      <p:sp>
        <p:nvSpPr>
          <p:cNvPr id="21" name="Espace réservé pour une image  8">
            <a:extLst>
              <a:ext uri="{FF2B5EF4-FFF2-40B4-BE49-F238E27FC236}">
                <a16:creationId xmlns:a16="http://schemas.microsoft.com/office/drawing/2014/main" id="{DFBC720A-9A07-ED42-94FF-DFCCF6ECA1DA}"/>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6" name="Espace réservé du texte 14">
            <a:extLst>
              <a:ext uri="{FF2B5EF4-FFF2-40B4-BE49-F238E27FC236}">
                <a16:creationId xmlns:a16="http://schemas.microsoft.com/office/drawing/2014/main" id="{AC1B1C49-644D-934B-86CF-15717343ADD3}"/>
              </a:ext>
            </a:extLst>
          </p:cNvPr>
          <p:cNvSpPr>
            <a:spLocks noGrp="1"/>
          </p:cNvSpPr>
          <p:nvPr>
            <p:ph type="body" sz="quarter" idx="13" hasCustomPrompt="1"/>
          </p:nvPr>
        </p:nvSpPr>
        <p:spPr>
          <a:xfrm>
            <a:off x="1101765" y="982245"/>
            <a:ext cx="1641435" cy="958112"/>
          </a:xfrm>
        </p:spPr>
        <p:txBody>
          <a:bodyPr anchor="t">
            <a:noAutofit/>
          </a:bodyPr>
          <a:lstStyle>
            <a:lvl1pPr marL="0" indent="0" algn="l">
              <a:lnSpc>
                <a:spcPct val="100000"/>
              </a:lnSpc>
              <a:spcBef>
                <a:spcPts val="10000"/>
              </a:spcBef>
              <a:buNone/>
              <a:defRPr sz="60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4.0</a:t>
            </a:r>
          </a:p>
        </p:txBody>
      </p:sp>
      <p:sp>
        <p:nvSpPr>
          <p:cNvPr id="7" name="Espace réservé du texte 14">
            <a:extLst>
              <a:ext uri="{FF2B5EF4-FFF2-40B4-BE49-F238E27FC236}">
                <a16:creationId xmlns:a16="http://schemas.microsoft.com/office/drawing/2014/main" id="{81208858-C5E5-8D48-8768-27400F86375E}"/>
              </a:ext>
            </a:extLst>
          </p:cNvPr>
          <p:cNvSpPr>
            <a:spLocks noGrp="1"/>
          </p:cNvSpPr>
          <p:nvPr>
            <p:ph type="body" sz="quarter" idx="14" hasCustomPrompt="1"/>
          </p:nvPr>
        </p:nvSpPr>
        <p:spPr>
          <a:xfrm>
            <a:off x="1101764" y="1940357"/>
            <a:ext cx="9884785" cy="1676400"/>
          </a:xfrm>
        </p:spPr>
        <p:txBody>
          <a:bodyPr anchor="t">
            <a:noAutofit/>
          </a:bodyPr>
          <a:lstStyle>
            <a:lvl1pPr marL="0" indent="0" algn="l">
              <a:lnSpc>
                <a:spcPct val="100000"/>
              </a:lnSpc>
              <a:spcBef>
                <a:spcPts val="0"/>
              </a:spcBef>
              <a:buNone/>
              <a:defRPr sz="6000" b="1" spc="0">
                <a:solidFill>
                  <a:srgbClr val="FCE3AF"/>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 sur deux lignes_</a:t>
            </a:r>
          </a:p>
        </p:txBody>
      </p:sp>
      <p:sp>
        <p:nvSpPr>
          <p:cNvPr id="8" name="Espace réservé du texte 14">
            <a:extLst>
              <a:ext uri="{FF2B5EF4-FFF2-40B4-BE49-F238E27FC236}">
                <a16:creationId xmlns:a16="http://schemas.microsoft.com/office/drawing/2014/main" id="{4F562469-A89E-0C44-B6D0-8BF9FAB2C94E}"/>
              </a:ext>
            </a:extLst>
          </p:cNvPr>
          <p:cNvSpPr>
            <a:spLocks noGrp="1"/>
          </p:cNvSpPr>
          <p:nvPr>
            <p:ph type="body" sz="quarter" idx="15" hasCustomPrompt="1"/>
          </p:nvPr>
        </p:nvSpPr>
        <p:spPr>
          <a:xfrm>
            <a:off x="1101765" y="4482353"/>
            <a:ext cx="9884785" cy="1393402"/>
          </a:xfrm>
        </p:spPr>
        <p:txBody>
          <a:bodyPr anchor="t">
            <a:noAutofit/>
          </a:bodyPr>
          <a:lstStyle>
            <a:lvl1pPr marL="0" indent="0" algn="l">
              <a:lnSpc>
                <a:spcPct val="100000"/>
              </a:lnSpc>
              <a:spcBef>
                <a:spcPts val="0"/>
              </a:spcBef>
              <a:buNone/>
              <a:defRPr sz="1800" b="0" spc="0">
                <a:solidFill>
                  <a:srgbClr val="FCE3AF"/>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Triangle rectangle 8">
            <a:extLst>
              <a:ext uri="{FF2B5EF4-FFF2-40B4-BE49-F238E27FC236}">
                <a16:creationId xmlns:a16="http://schemas.microsoft.com/office/drawing/2014/main" id="{84952653-3062-5944-9EE1-016A8106FF5B}"/>
              </a:ext>
            </a:extLst>
          </p:cNvPr>
          <p:cNvSpPr/>
          <p:nvPr userDrawn="1"/>
        </p:nvSpPr>
        <p:spPr>
          <a:xfrm rot="10800000">
            <a:off x="9281504" y="0"/>
            <a:ext cx="2910496" cy="2910496"/>
          </a:xfrm>
          <a:prstGeom prst="rtTriangle">
            <a:avLst/>
          </a:prstGeom>
          <a:solidFill>
            <a:srgbClr val="FC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0311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Sous-section list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EE31D-7E08-454D-B911-4871B10DD34F}"/>
              </a:ext>
            </a:extLst>
          </p:cNvPr>
          <p:cNvSpPr/>
          <p:nvPr userDrawn="1"/>
        </p:nvSpPr>
        <p:spPr>
          <a:xfrm>
            <a:off x="0" y="0"/>
            <a:ext cx="12192000" cy="6858000"/>
          </a:xfrm>
          <a:prstGeom prst="rect">
            <a:avLst/>
          </a:prstGeom>
          <a:solidFill>
            <a:srgbClr val="E164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1159446"/>
            <a:ext cx="2023400" cy="958112"/>
          </a:xfrm>
        </p:spPr>
        <p:txBody>
          <a:bodyPr anchor="t">
            <a:noAutofit/>
          </a:bodyPr>
          <a:lstStyle>
            <a:lvl1pPr marL="0" indent="0" algn="l">
              <a:lnSpc>
                <a:spcPct val="100000"/>
              </a:lnSpc>
              <a:spcBef>
                <a:spcPts val="10000"/>
              </a:spcBef>
              <a:buNone/>
              <a:defRPr sz="6000" b="1" spc="0">
                <a:solidFill>
                  <a:schemeClr val="accent2"/>
                </a:solidFill>
                <a:latin typeface="Arial" panose="020B0604020202020204" pitchFamily="34" charset="0"/>
                <a:cs typeface="Arial" panose="020B0604020202020204" pitchFamily="34" charset="0"/>
              </a:defRPr>
            </a:lvl1pPr>
            <a:lvl5pPr marL="1828800" indent="0">
              <a:buNone/>
              <a:defRPr/>
            </a:lvl5pPr>
          </a:lstStyle>
          <a:p>
            <a:pPr lvl="0"/>
            <a:r>
              <a:rPr lang="fr-FR"/>
              <a:t>4.0</a:t>
            </a:r>
          </a:p>
        </p:txBody>
      </p:sp>
      <p:sp>
        <p:nvSpPr>
          <p:cNvPr id="17" name="Rectangle 16">
            <a:extLst>
              <a:ext uri="{FF2B5EF4-FFF2-40B4-BE49-F238E27FC236}">
                <a16:creationId xmlns:a16="http://schemas.microsoft.com/office/drawing/2014/main" id="{CD99CF1C-6183-EA40-BBA9-9FE330DB0EB1}"/>
              </a:ext>
            </a:extLst>
          </p:cNvPr>
          <p:cNvSpPr/>
          <p:nvPr userDrawn="1"/>
        </p:nvSpPr>
        <p:spPr>
          <a:xfrm>
            <a:off x="1279380" y="2270558"/>
            <a:ext cx="595891" cy="87631"/>
          </a:xfrm>
          <a:prstGeom prst="rect">
            <a:avLst/>
          </a:prstGeom>
          <a:solidFill>
            <a:srgbClr val="FC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latin typeface="Arial" panose="020B0604020202020204" pitchFamily="34" charset="0"/>
              <a:cs typeface="Arial" panose="020B0604020202020204" pitchFamily="34" charset="0"/>
            </a:endParaRP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3335311"/>
            <a:ext cx="3195227" cy="2534547"/>
          </a:xfrm>
        </p:spPr>
        <p:txBody>
          <a:bodyPr anchor="t">
            <a:noAutofit/>
          </a:bodyPr>
          <a:lstStyle>
            <a:lvl1pPr marL="0" indent="0" algn="l">
              <a:lnSpc>
                <a:spcPct val="100000"/>
              </a:lnSpc>
              <a:spcBef>
                <a:spcPts val="0"/>
              </a:spcBef>
              <a:buFont typeface="Police système"/>
              <a:buNone/>
              <a:defRPr sz="16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18" name="Espace réservé du texte 14">
            <a:extLst>
              <a:ext uri="{FF2B5EF4-FFF2-40B4-BE49-F238E27FC236}">
                <a16:creationId xmlns:a16="http://schemas.microsoft.com/office/drawing/2014/main" id="{60AB8EF6-032B-FF48-9ADA-04403354D708}"/>
              </a:ext>
            </a:extLst>
          </p:cNvPr>
          <p:cNvSpPr>
            <a:spLocks noGrp="1"/>
          </p:cNvSpPr>
          <p:nvPr>
            <p:ph type="body" sz="quarter" idx="17" hasCustomPrompt="1"/>
          </p:nvPr>
        </p:nvSpPr>
        <p:spPr>
          <a:xfrm>
            <a:off x="1101765" y="2907302"/>
            <a:ext cx="3195227" cy="355977"/>
          </a:xfrm>
        </p:spPr>
        <p:txBody>
          <a:bodyPr anchor="t">
            <a:noAutofit/>
          </a:bodyPr>
          <a:lstStyle>
            <a:lvl1pPr marL="0" indent="0" algn="l">
              <a:lnSpc>
                <a:spcPct val="100000"/>
              </a:lnSpc>
              <a:spcBef>
                <a:spcPts val="0"/>
              </a:spcBef>
              <a:buNone/>
              <a:defRPr sz="22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1" name="Espace réservé du texte 14">
            <a:extLst>
              <a:ext uri="{FF2B5EF4-FFF2-40B4-BE49-F238E27FC236}">
                <a16:creationId xmlns:a16="http://schemas.microsoft.com/office/drawing/2014/main" id="{3D367EED-9C09-E34A-AF93-DF4425596428}"/>
              </a:ext>
            </a:extLst>
          </p:cNvPr>
          <p:cNvSpPr>
            <a:spLocks noGrp="1"/>
          </p:cNvSpPr>
          <p:nvPr>
            <p:ph type="body" sz="quarter" idx="18" hasCustomPrompt="1"/>
          </p:nvPr>
        </p:nvSpPr>
        <p:spPr>
          <a:xfrm>
            <a:off x="4751870" y="3335311"/>
            <a:ext cx="3195227" cy="2534547"/>
          </a:xfrm>
        </p:spPr>
        <p:txBody>
          <a:bodyPr anchor="t">
            <a:noAutofit/>
          </a:bodyPr>
          <a:lstStyle>
            <a:lvl1pPr marL="0" indent="0" algn="l">
              <a:lnSpc>
                <a:spcPct val="100000"/>
              </a:lnSpc>
              <a:spcBef>
                <a:spcPts val="0"/>
              </a:spcBef>
              <a:buFont typeface="Police système"/>
              <a:buNone/>
              <a:defRPr sz="16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2" name="Espace réservé du texte 14">
            <a:extLst>
              <a:ext uri="{FF2B5EF4-FFF2-40B4-BE49-F238E27FC236}">
                <a16:creationId xmlns:a16="http://schemas.microsoft.com/office/drawing/2014/main" id="{3659219B-E3A6-6E46-BE42-F01032DE8838}"/>
              </a:ext>
            </a:extLst>
          </p:cNvPr>
          <p:cNvSpPr>
            <a:spLocks noGrp="1"/>
          </p:cNvSpPr>
          <p:nvPr>
            <p:ph type="body" sz="quarter" idx="19" hasCustomPrompt="1"/>
          </p:nvPr>
        </p:nvSpPr>
        <p:spPr>
          <a:xfrm>
            <a:off x="4751870" y="2907302"/>
            <a:ext cx="3195227" cy="355977"/>
          </a:xfrm>
        </p:spPr>
        <p:txBody>
          <a:bodyPr anchor="t">
            <a:noAutofit/>
          </a:bodyPr>
          <a:lstStyle>
            <a:lvl1pPr marL="0" indent="0" algn="l">
              <a:lnSpc>
                <a:spcPct val="100000"/>
              </a:lnSpc>
              <a:spcBef>
                <a:spcPts val="0"/>
              </a:spcBef>
              <a:buNone/>
              <a:defRPr sz="22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3" name="Espace réservé du texte 14">
            <a:extLst>
              <a:ext uri="{FF2B5EF4-FFF2-40B4-BE49-F238E27FC236}">
                <a16:creationId xmlns:a16="http://schemas.microsoft.com/office/drawing/2014/main" id="{EC0AD547-8F08-F745-9E66-A2C526CF87FD}"/>
              </a:ext>
            </a:extLst>
          </p:cNvPr>
          <p:cNvSpPr>
            <a:spLocks noGrp="1"/>
          </p:cNvSpPr>
          <p:nvPr>
            <p:ph type="body" sz="quarter" idx="20" hasCustomPrompt="1"/>
          </p:nvPr>
        </p:nvSpPr>
        <p:spPr>
          <a:xfrm>
            <a:off x="8401975" y="3335311"/>
            <a:ext cx="3195227" cy="2534547"/>
          </a:xfrm>
        </p:spPr>
        <p:txBody>
          <a:bodyPr anchor="t">
            <a:noAutofit/>
          </a:bodyPr>
          <a:lstStyle>
            <a:lvl1pPr marL="0" indent="0" algn="l">
              <a:lnSpc>
                <a:spcPct val="100000"/>
              </a:lnSpc>
              <a:spcBef>
                <a:spcPts val="0"/>
              </a:spcBef>
              <a:buFont typeface="Police système"/>
              <a:buNone/>
              <a:defRPr sz="16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4" name="Espace réservé du texte 14">
            <a:extLst>
              <a:ext uri="{FF2B5EF4-FFF2-40B4-BE49-F238E27FC236}">
                <a16:creationId xmlns:a16="http://schemas.microsoft.com/office/drawing/2014/main" id="{43696324-127A-DA4B-A88A-52AEBCC58DA3}"/>
              </a:ext>
            </a:extLst>
          </p:cNvPr>
          <p:cNvSpPr>
            <a:spLocks noGrp="1"/>
          </p:cNvSpPr>
          <p:nvPr>
            <p:ph type="body" sz="quarter" idx="21" hasCustomPrompt="1"/>
          </p:nvPr>
        </p:nvSpPr>
        <p:spPr>
          <a:xfrm>
            <a:off x="8401975" y="2907302"/>
            <a:ext cx="3195227" cy="355977"/>
          </a:xfrm>
        </p:spPr>
        <p:txBody>
          <a:bodyPr anchor="t">
            <a:noAutofit/>
          </a:bodyPr>
          <a:lstStyle>
            <a:lvl1pPr marL="0" indent="0" algn="l">
              <a:lnSpc>
                <a:spcPct val="100000"/>
              </a:lnSpc>
              <a:spcBef>
                <a:spcPts val="0"/>
              </a:spcBef>
              <a:buNone/>
              <a:defRPr sz="22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3" name="Triangle rectangle 12">
            <a:extLst>
              <a:ext uri="{FF2B5EF4-FFF2-40B4-BE49-F238E27FC236}">
                <a16:creationId xmlns:a16="http://schemas.microsoft.com/office/drawing/2014/main" id="{F8775D59-7E3F-E74F-93D2-6E82C4D31D52}"/>
              </a:ext>
            </a:extLst>
          </p:cNvPr>
          <p:cNvSpPr/>
          <p:nvPr userDrawn="1"/>
        </p:nvSpPr>
        <p:spPr>
          <a:xfrm rot="10800000">
            <a:off x="9281504" y="0"/>
            <a:ext cx="2910496" cy="2910496"/>
          </a:xfrm>
          <a:prstGeom prst="rtTriangle">
            <a:avLst/>
          </a:prstGeom>
          <a:solidFill>
            <a:srgbClr val="FC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523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Vie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CB0331-8DE9-C74A-B189-DB4558646127}"/>
              </a:ext>
            </a:extLst>
          </p:cNvPr>
          <p:cNvSpPr/>
          <p:nvPr userDrawn="1"/>
        </p:nvSpPr>
        <p:spPr>
          <a:xfrm>
            <a:off x="0" y="0"/>
            <a:ext cx="12192000" cy="6858000"/>
          </a:xfrm>
          <a:prstGeom prst="rect">
            <a:avLst/>
          </a:prstGeom>
          <a:solidFill>
            <a:srgbClr val="E164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2" name="Espace réservé du texte 14">
            <a:extLst>
              <a:ext uri="{FF2B5EF4-FFF2-40B4-BE49-F238E27FC236}">
                <a16:creationId xmlns:a16="http://schemas.microsoft.com/office/drawing/2014/main" id="{85561896-9544-A44A-8395-317DC35A4730}"/>
              </a:ext>
            </a:extLst>
          </p:cNvPr>
          <p:cNvSpPr>
            <a:spLocks noGrp="1"/>
          </p:cNvSpPr>
          <p:nvPr>
            <p:ph type="body" sz="quarter" idx="17" hasCustomPrompt="1"/>
          </p:nvPr>
        </p:nvSpPr>
        <p:spPr>
          <a:xfrm>
            <a:off x="1433459" y="2345436"/>
            <a:ext cx="9270400" cy="2282145"/>
          </a:xfrm>
        </p:spPr>
        <p:txBody>
          <a:bodyPr anchor="ctr">
            <a:noAutofit/>
          </a:bodyPr>
          <a:lstStyle>
            <a:lvl1pPr marL="0" indent="0" algn="l">
              <a:lnSpc>
                <a:spcPct val="100000"/>
              </a:lnSpc>
              <a:spcBef>
                <a:spcPts val="0"/>
              </a:spcBef>
              <a:buNone/>
              <a:defRPr sz="2200" b="1" i="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sp>
        <p:nvSpPr>
          <p:cNvPr id="10" name="ZoneTexte 9">
            <a:extLst>
              <a:ext uri="{FF2B5EF4-FFF2-40B4-BE49-F238E27FC236}">
                <a16:creationId xmlns:a16="http://schemas.microsoft.com/office/drawing/2014/main" id="{36F6A17F-4FD7-EC48-9E2B-97C901EB2E3B}"/>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FCE3AF"/>
                </a:solidFill>
                <a:latin typeface="Arial" panose="020B0604020202020204" pitchFamily="34" charset="0"/>
                <a:cs typeface="Arial" panose="020B0604020202020204" pitchFamily="34" charset="0"/>
              </a:rPr>
              <a:pPr algn="r"/>
              <a:t>‹N°›</a:t>
            </a:fld>
            <a:endParaRPr lang="fr-FR" sz="800" b="1">
              <a:solidFill>
                <a:srgbClr val="FCE3AF"/>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91FA3A0F-CE0E-D942-892A-3DD1654546C9}"/>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FCE3AF"/>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8" name="Espace réservé du texte 14">
            <a:extLst>
              <a:ext uri="{FF2B5EF4-FFF2-40B4-BE49-F238E27FC236}">
                <a16:creationId xmlns:a16="http://schemas.microsoft.com/office/drawing/2014/main" id="{70A7BD51-47EE-264A-9419-832DAD3E336A}"/>
              </a:ext>
            </a:extLst>
          </p:cNvPr>
          <p:cNvSpPr>
            <a:spLocks noGrp="1"/>
          </p:cNvSpPr>
          <p:nvPr>
            <p:ph type="body" sz="quarter" idx="18" hasCustomPrompt="1"/>
          </p:nvPr>
        </p:nvSpPr>
        <p:spPr>
          <a:xfrm>
            <a:off x="1433459" y="4764548"/>
            <a:ext cx="9270400" cy="363040"/>
          </a:xfrm>
        </p:spPr>
        <p:txBody>
          <a:bodyPr anchor="ctr">
            <a:noAutofit/>
          </a:bodyPr>
          <a:lstStyle>
            <a:lvl1pPr marL="285750" indent="-285750" algn="r">
              <a:lnSpc>
                <a:spcPct val="100000"/>
              </a:lnSpc>
              <a:spcBef>
                <a:spcPts val="0"/>
              </a:spcBef>
              <a:buClr>
                <a:srgbClr val="FCE3AF"/>
              </a:buClr>
              <a:buFont typeface="Système normal"/>
              <a:buChar char="—"/>
              <a:defRPr sz="1600" b="0" i="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Tree>
    <p:extLst>
      <p:ext uri="{BB962C8B-B14F-4D97-AF65-F5344CB8AC3E}">
        <p14:creationId xmlns:p14="http://schemas.microsoft.com/office/powerpoint/2010/main" val="2082094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Sous-section listes">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754D54C-A206-E04C-A412-1382CC5EAD7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830158" y="3215492"/>
            <a:ext cx="4455532" cy="2826721"/>
          </a:xfrm>
          <a:prstGeom prst="rect">
            <a:avLst/>
          </a:prstGeom>
        </p:spPr>
      </p:pic>
      <p:sp>
        <p:nvSpPr>
          <p:cNvPr id="2" name="Ellipse 1">
            <a:extLst>
              <a:ext uri="{FF2B5EF4-FFF2-40B4-BE49-F238E27FC236}">
                <a16:creationId xmlns:a16="http://schemas.microsoft.com/office/drawing/2014/main" id="{F36EFDDB-C364-FF49-8F84-C727142CDA7F}"/>
              </a:ext>
            </a:extLst>
          </p:cNvPr>
          <p:cNvSpPr/>
          <p:nvPr userDrawn="1"/>
        </p:nvSpPr>
        <p:spPr>
          <a:xfrm>
            <a:off x="7015295" y="1663757"/>
            <a:ext cx="2129742" cy="2129742"/>
          </a:xfrm>
          <a:prstGeom prst="ellipse">
            <a:avLst/>
          </a:prstGeom>
          <a:solidFill>
            <a:srgbClr val="E16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pic>
        <p:nvPicPr>
          <p:cNvPr id="15" name="Image 14">
            <a:extLst>
              <a:ext uri="{FF2B5EF4-FFF2-40B4-BE49-F238E27FC236}">
                <a16:creationId xmlns:a16="http://schemas.microsoft.com/office/drawing/2014/main" id="{B25A1AA2-52F3-C84B-813D-583A005FD6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9" name="Connecteur droit 18">
            <a:extLst>
              <a:ext uri="{FF2B5EF4-FFF2-40B4-BE49-F238E27FC236}">
                <a16:creationId xmlns:a16="http://schemas.microsoft.com/office/drawing/2014/main" id="{AB78D78D-8F2D-1146-834F-A0F9EE27E53E}"/>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Espace réservé du texte 14">
            <a:extLst>
              <a:ext uri="{FF2B5EF4-FFF2-40B4-BE49-F238E27FC236}">
                <a16:creationId xmlns:a16="http://schemas.microsoft.com/office/drawing/2014/main" id="{F7114B17-6A36-9F43-8B92-1A363D53B8D5}"/>
              </a:ext>
            </a:extLst>
          </p:cNvPr>
          <p:cNvSpPr>
            <a:spLocks noGrp="1"/>
          </p:cNvSpPr>
          <p:nvPr>
            <p:ph type="body" sz="quarter" idx="13" hasCustomPrompt="1"/>
          </p:nvPr>
        </p:nvSpPr>
        <p:spPr>
          <a:xfrm>
            <a:off x="1320199" y="1849092"/>
            <a:ext cx="5080831" cy="879536"/>
          </a:xfrm>
        </p:spPr>
        <p:txBody>
          <a:bodyPr anchor="ctr">
            <a:noAutofit/>
          </a:bodyPr>
          <a:lstStyle>
            <a:lvl1pPr marL="0" indent="0" algn="l">
              <a:lnSpc>
                <a:spcPct val="100000"/>
              </a:lnSpc>
              <a:buNone/>
              <a:defRPr sz="2000" b="1" spc="0">
                <a:solidFill>
                  <a:srgbClr val="E1643B"/>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8" name="Espace réservé du texte 14">
            <a:extLst>
              <a:ext uri="{FF2B5EF4-FFF2-40B4-BE49-F238E27FC236}">
                <a16:creationId xmlns:a16="http://schemas.microsoft.com/office/drawing/2014/main" id="{C364C033-1AE7-2F47-87D8-416EC3569A62}"/>
              </a:ext>
            </a:extLst>
          </p:cNvPr>
          <p:cNvSpPr>
            <a:spLocks noGrp="1"/>
          </p:cNvSpPr>
          <p:nvPr>
            <p:ph type="body" sz="quarter" idx="14" hasCustomPrompt="1"/>
          </p:nvPr>
        </p:nvSpPr>
        <p:spPr>
          <a:xfrm>
            <a:off x="1320199" y="2987888"/>
            <a:ext cx="5080831" cy="428380"/>
          </a:xfrm>
        </p:spPr>
        <p:txBody>
          <a:bodyPr anchor="ctr">
            <a:noAutofit/>
          </a:bodyPr>
          <a:lstStyle>
            <a:lvl1pPr marL="0" indent="0" algn="l">
              <a:lnSpc>
                <a:spcPct val="100000"/>
              </a:lnSpc>
              <a:buNone/>
              <a:defRPr sz="1400" b="1" spc="0">
                <a:solidFill>
                  <a:srgbClr val="FCC200"/>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9" name="Espace réservé du texte 14">
            <a:extLst>
              <a:ext uri="{FF2B5EF4-FFF2-40B4-BE49-F238E27FC236}">
                <a16:creationId xmlns:a16="http://schemas.microsoft.com/office/drawing/2014/main" id="{6432339C-8148-E34D-A1A7-7017915A25B0}"/>
              </a:ext>
            </a:extLst>
          </p:cNvPr>
          <p:cNvSpPr>
            <a:spLocks noGrp="1"/>
          </p:cNvSpPr>
          <p:nvPr>
            <p:ph type="body" sz="quarter" idx="23" hasCustomPrompt="1"/>
          </p:nvPr>
        </p:nvSpPr>
        <p:spPr>
          <a:xfrm>
            <a:off x="1320199"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14" name="Espace réservé du texte 13">
            <a:extLst>
              <a:ext uri="{FF2B5EF4-FFF2-40B4-BE49-F238E27FC236}">
                <a16:creationId xmlns:a16="http://schemas.microsoft.com/office/drawing/2014/main" id="{670541A3-6940-414F-8311-685369F70C94}"/>
              </a:ext>
            </a:extLst>
          </p:cNvPr>
          <p:cNvSpPr>
            <a:spLocks noGrp="1"/>
          </p:cNvSpPr>
          <p:nvPr>
            <p:ph type="body" sz="quarter" idx="24" hasCustomPrompt="1"/>
          </p:nvPr>
        </p:nvSpPr>
        <p:spPr>
          <a:xfrm>
            <a:off x="7327691" y="2161468"/>
            <a:ext cx="1504950" cy="494715"/>
          </a:xfrm>
        </p:spPr>
        <p:txBody>
          <a:bodyPr>
            <a:noAutofit/>
          </a:bodyPr>
          <a:lstStyle>
            <a:lvl1pPr marL="0" indent="0" algn="ctr">
              <a:buNone/>
              <a:defRPr sz="4400" b="1">
                <a:solidFill>
                  <a:srgbClr val="FCE3AF"/>
                </a:solidFill>
                <a:latin typeface="Arial" panose="020B0604020202020204" pitchFamily="34" charset="0"/>
                <a:cs typeface="Arial" panose="020B0604020202020204" pitchFamily="34" charset="0"/>
              </a:defRPr>
            </a:lvl1pPr>
          </a:lstStyle>
          <a:p>
            <a:pPr lvl="0"/>
            <a:r>
              <a:rPr lang="fr-CA"/>
              <a:t>XX%</a:t>
            </a:r>
            <a:endParaRPr lang="fr-FR"/>
          </a:p>
        </p:txBody>
      </p:sp>
      <p:sp>
        <p:nvSpPr>
          <p:cNvPr id="33" name="Espace réservé du texte 13">
            <a:extLst>
              <a:ext uri="{FF2B5EF4-FFF2-40B4-BE49-F238E27FC236}">
                <a16:creationId xmlns:a16="http://schemas.microsoft.com/office/drawing/2014/main" id="{98E6C129-E027-FA46-8C88-763BFBAA9939}"/>
              </a:ext>
            </a:extLst>
          </p:cNvPr>
          <p:cNvSpPr>
            <a:spLocks noGrp="1"/>
          </p:cNvSpPr>
          <p:nvPr>
            <p:ph type="body" sz="quarter" idx="25" hasCustomPrompt="1"/>
          </p:nvPr>
        </p:nvSpPr>
        <p:spPr>
          <a:xfrm>
            <a:off x="7327691" y="2728628"/>
            <a:ext cx="1504950" cy="631683"/>
          </a:xfrm>
        </p:spPr>
        <p:txBody>
          <a:bodyPr>
            <a:normAutofit/>
          </a:bodyPr>
          <a:lstStyle>
            <a:lvl1pPr marL="0" indent="0" algn="ctr">
              <a:buNone/>
              <a:defRPr sz="1600" b="1">
                <a:solidFill>
                  <a:srgbClr val="FCE3AF"/>
                </a:solidFill>
                <a:latin typeface="Arial" panose="020B0604020202020204" pitchFamily="34" charset="0"/>
                <a:cs typeface="Arial" panose="020B0604020202020204" pitchFamily="34" charset="0"/>
              </a:defRPr>
            </a:lvl1pPr>
          </a:lstStyle>
          <a:p>
            <a:pPr lvl="0"/>
            <a:r>
              <a:rPr lang="fr-CA"/>
              <a:t>texte</a:t>
            </a:r>
            <a:endParaRPr lang="fr-FR"/>
          </a:p>
        </p:txBody>
      </p:sp>
      <p:sp>
        <p:nvSpPr>
          <p:cNvPr id="17" name="ZoneTexte 16">
            <a:extLst>
              <a:ext uri="{FF2B5EF4-FFF2-40B4-BE49-F238E27FC236}">
                <a16:creationId xmlns:a16="http://schemas.microsoft.com/office/drawing/2014/main" id="{E6EA4370-DCA9-2745-8EBD-51A5F7E5ADB0}"/>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8" name="Espace réservé du texte 2">
            <a:extLst>
              <a:ext uri="{FF2B5EF4-FFF2-40B4-BE49-F238E27FC236}">
                <a16:creationId xmlns:a16="http://schemas.microsoft.com/office/drawing/2014/main" id="{3F6920E8-290E-2A4B-B818-CEC40553E6E0}"/>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625871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Section">
    <p:spTree>
      <p:nvGrpSpPr>
        <p:cNvPr id="1" name=""/>
        <p:cNvGrpSpPr/>
        <p:nvPr/>
      </p:nvGrpSpPr>
      <p:grpSpPr>
        <a:xfrm>
          <a:off x="0" y="0"/>
          <a:ext cx="0" cy="0"/>
          <a:chOff x="0" y="0"/>
          <a:chExt cx="0" cy="0"/>
        </a:xfrm>
      </p:grpSpPr>
      <p:sp>
        <p:nvSpPr>
          <p:cNvPr id="14" name="Espace réservé pour une image  8">
            <a:extLst>
              <a:ext uri="{FF2B5EF4-FFF2-40B4-BE49-F238E27FC236}">
                <a16:creationId xmlns:a16="http://schemas.microsoft.com/office/drawing/2014/main" id="{7D6918B2-5367-4144-BD83-0F43C0E6A9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12" name="Espace réservé du texte 14">
            <a:extLst>
              <a:ext uri="{FF2B5EF4-FFF2-40B4-BE49-F238E27FC236}">
                <a16:creationId xmlns:a16="http://schemas.microsoft.com/office/drawing/2014/main" id="{9C9D5597-7E2D-9244-B798-542992009D07}"/>
              </a:ext>
            </a:extLst>
          </p:cNvPr>
          <p:cNvSpPr>
            <a:spLocks noGrp="1"/>
          </p:cNvSpPr>
          <p:nvPr>
            <p:ph type="body" sz="quarter" idx="14" hasCustomPrompt="1"/>
          </p:nvPr>
        </p:nvSpPr>
        <p:spPr>
          <a:xfrm>
            <a:off x="1101765" y="2079171"/>
            <a:ext cx="10032400" cy="1821496"/>
          </a:xfrm>
        </p:spPr>
        <p:txBody>
          <a:bodyPr anchor="t">
            <a:noAutofit/>
          </a:bodyPr>
          <a:lstStyle>
            <a:lvl1pPr marL="0" indent="0" algn="l">
              <a:lnSpc>
                <a:spcPct val="100000"/>
              </a:lnSpc>
              <a:spcBef>
                <a:spcPts val="0"/>
              </a:spcBef>
              <a:buNone/>
              <a:defRPr sz="4000" b="1" spc="0">
                <a:solidFill>
                  <a:srgbClr val="FCE3AF"/>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br>
              <a:rPr lang="fr-FR"/>
            </a:br>
            <a:r>
              <a:rPr lang="fr-FR"/>
              <a:t>en 2 ou</a:t>
            </a:r>
            <a:br>
              <a:rPr lang="fr-FR"/>
            </a:br>
            <a:r>
              <a:rPr lang="fr-FR"/>
              <a:t>3 lignes</a:t>
            </a:r>
          </a:p>
        </p:txBody>
      </p:sp>
      <p:sp>
        <p:nvSpPr>
          <p:cNvPr id="13" name="Espace réservé du texte 14">
            <a:extLst>
              <a:ext uri="{FF2B5EF4-FFF2-40B4-BE49-F238E27FC236}">
                <a16:creationId xmlns:a16="http://schemas.microsoft.com/office/drawing/2014/main" id="{A7465030-A5A5-0847-B999-889B48A0DE96}"/>
              </a:ext>
            </a:extLst>
          </p:cNvPr>
          <p:cNvSpPr>
            <a:spLocks noGrp="1"/>
          </p:cNvSpPr>
          <p:nvPr>
            <p:ph type="body" sz="quarter" idx="15" hasCustomPrompt="1"/>
          </p:nvPr>
        </p:nvSpPr>
        <p:spPr>
          <a:xfrm>
            <a:off x="1101765" y="4317357"/>
            <a:ext cx="10032400" cy="1688996"/>
          </a:xfrm>
        </p:spPr>
        <p:txBody>
          <a:bodyPr anchor="t">
            <a:noAutofit/>
          </a:bodyPr>
          <a:lstStyle>
            <a:lvl1pPr marL="0" indent="0" algn="l">
              <a:lnSpc>
                <a:spcPct val="100000"/>
              </a:lnSpc>
              <a:spcBef>
                <a:spcPts val="0"/>
              </a:spcBef>
              <a:buNone/>
              <a:defRPr sz="1800" b="0" spc="0">
                <a:solidFill>
                  <a:srgbClr val="FCE3AF"/>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6" name="Rectangle 5">
            <a:extLst>
              <a:ext uri="{FF2B5EF4-FFF2-40B4-BE49-F238E27FC236}">
                <a16:creationId xmlns:a16="http://schemas.microsoft.com/office/drawing/2014/main" id="{DE18F088-17A9-F847-8E0E-9F631FB8AC6F}"/>
              </a:ext>
            </a:extLst>
          </p:cNvPr>
          <p:cNvSpPr/>
          <p:nvPr userDrawn="1"/>
        </p:nvSpPr>
        <p:spPr>
          <a:xfrm>
            <a:off x="1101765" y="4083211"/>
            <a:ext cx="595891" cy="87631"/>
          </a:xfrm>
          <a:prstGeom prst="rect">
            <a:avLst/>
          </a:prstGeom>
          <a:solidFill>
            <a:srgbClr val="FCE3A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Tree>
    <p:extLst>
      <p:ext uri="{BB962C8B-B14F-4D97-AF65-F5344CB8AC3E}">
        <p14:creationId xmlns:p14="http://schemas.microsoft.com/office/powerpoint/2010/main" val="3481164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2007614"/>
            <a:ext cx="5080831" cy="879536"/>
          </a:xfrm>
        </p:spPr>
        <p:txBody>
          <a:bodyPr anchor="t">
            <a:noAutofit/>
          </a:bodyPr>
          <a:lstStyle>
            <a:lvl1pPr marL="0" indent="0" algn="l">
              <a:lnSpc>
                <a:spcPct val="100000"/>
              </a:lnSpc>
              <a:buNone/>
              <a:defRPr sz="2000" b="1" spc="0">
                <a:solidFill>
                  <a:srgbClr val="E1643B"/>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3067149"/>
            <a:ext cx="5080831" cy="428380"/>
          </a:xfrm>
        </p:spPr>
        <p:txBody>
          <a:bodyPr anchor="ctr">
            <a:noAutofit/>
          </a:bodyPr>
          <a:lstStyle>
            <a:lvl1pPr marL="0" indent="0" algn="l">
              <a:lnSpc>
                <a:spcPct val="100000"/>
              </a:lnSpc>
              <a:buNone/>
              <a:defRPr sz="1400" b="1" spc="0">
                <a:solidFill>
                  <a:srgbClr val="FCC200"/>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pic>
        <p:nvPicPr>
          <p:cNvPr id="21" name="Image 20">
            <a:extLst>
              <a:ext uri="{FF2B5EF4-FFF2-40B4-BE49-F238E27FC236}">
                <a16:creationId xmlns:a16="http://schemas.microsoft.com/office/drawing/2014/main" id="{217E4476-0DFA-2946-87C0-921B800942D6}"/>
              </a:ext>
            </a:extLst>
          </p:cNvPr>
          <p:cNvPicPr>
            <a:picLocks noChangeAspect="1"/>
          </p:cNvPicPr>
          <p:nvPr userDrawn="1"/>
        </p:nvPicPr>
        <p:blipFill>
          <a:blip r:embed="rId2"/>
          <a:stretch>
            <a:fillRect/>
          </a:stretch>
        </p:blipFill>
        <p:spPr>
          <a:xfrm>
            <a:off x="419100" y="200094"/>
            <a:ext cx="822412" cy="618845"/>
          </a:xfrm>
          <a:prstGeom prst="rect">
            <a:avLst/>
          </a:prstGeom>
        </p:spPr>
      </p:pic>
      <p:sp>
        <p:nvSpPr>
          <p:cNvPr id="19" name="Espace réservé du texte 4">
            <a:extLst>
              <a:ext uri="{FF2B5EF4-FFF2-40B4-BE49-F238E27FC236}">
                <a16:creationId xmlns:a16="http://schemas.microsoft.com/office/drawing/2014/main" id="{3DC02BD8-B97F-9749-B774-47C7BEC417A9}"/>
              </a:ext>
            </a:extLst>
          </p:cNvPr>
          <p:cNvSpPr>
            <a:spLocks noGrp="1"/>
          </p:cNvSpPr>
          <p:nvPr>
            <p:ph type="body" sz="quarter" idx="17" hasCustomPrompt="1"/>
          </p:nvPr>
        </p:nvSpPr>
        <p:spPr>
          <a:xfrm>
            <a:off x="6390953" y="3675529"/>
            <a:ext cx="5080001" cy="2351794"/>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2F6A8996-FB6C-B742-8603-82479678ED28}"/>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4F5117A8-B92D-A642-B8A8-B4D84589CEC4}"/>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136121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Section">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B1617F1B-FCA2-C542-90B1-1EB23090A222}"/>
              </a:ext>
            </a:extLst>
          </p:cNvPr>
          <p:cNvSpPr>
            <a:spLocks noGrp="1"/>
          </p:cNvSpPr>
          <p:nvPr>
            <p:ph type="pic" sz="quarter" idx="18"/>
          </p:nvPr>
        </p:nvSpPr>
        <p:spPr>
          <a:xfrm>
            <a:off x="0" y="0"/>
            <a:ext cx="12192000" cy="6858000"/>
          </a:xfrm>
        </p:spPr>
        <p:txBody>
          <a:bodyPr/>
          <a:lstStyle/>
          <a:p>
            <a:r>
              <a:rPr lang="fr-FR"/>
              <a:t>Cliquez sur l'icône pour ajouter une image</a:t>
            </a:r>
          </a:p>
        </p:txBody>
      </p:sp>
    </p:spTree>
    <p:extLst>
      <p:ext uri="{BB962C8B-B14F-4D97-AF65-F5344CB8AC3E}">
        <p14:creationId xmlns:p14="http://schemas.microsoft.com/office/powerpoint/2010/main" val="15197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itation + paragraphe - vert">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E6917875-FFC0-F14C-9714-CB256B5AE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24" y="0"/>
            <a:ext cx="5958665" cy="6065363"/>
          </a:xfrm>
          <a:prstGeom prst="rect">
            <a:avLst/>
          </a:prstGeom>
        </p:spPr>
      </p:pic>
      <p:cxnSp>
        <p:nvCxnSpPr>
          <p:cNvPr id="12" name="Connecteur droit 11">
            <a:extLst>
              <a:ext uri="{FF2B5EF4-FFF2-40B4-BE49-F238E27FC236}">
                <a16:creationId xmlns:a16="http://schemas.microsoft.com/office/drawing/2014/main" id="{07C1D142-3B9A-BF40-882D-A8EAAC535B23}"/>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14">
            <a:extLst>
              <a:ext uri="{FF2B5EF4-FFF2-40B4-BE49-F238E27FC236}">
                <a16:creationId xmlns:a16="http://schemas.microsoft.com/office/drawing/2014/main" id="{0681959F-DBF1-A648-978B-B9047B515D32}"/>
              </a:ext>
            </a:extLst>
          </p:cNvPr>
          <p:cNvSpPr>
            <a:spLocks noGrp="1"/>
          </p:cNvSpPr>
          <p:nvPr>
            <p:ph type="body" sz="quarter" idx="13" hasCustomPrompt="1"/>
          </p:nvPr>
        </p:nvSpPr>
        <p:spPr>
          <a:xfrm>
            <a:off x="6390953" y="2007614"/>
            <a:ext cx="5080831" cy="879536"/>
          </a:xfrm>
        </p:spPr>
        <p:txBody>
          <a:bodyPr anchor="t">
            <a:noAutofit/>
          </a:bodyPr>
          <a:lstStyle>
            <a:lvl1pPr marL="0" indent="0" algn="l">
              <a:lnSpc>
                <a:spcPct val="100000"/>
              </a:lnSpc>
              <a:buNone/>
              <a:defRPr sz="2000" b="1" spc="0">
                <a:solidFill>
                  <a:srgbClr val="E1643B"/>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6" name="Espace réservé du texte 14">
            <a:extLst>
              <a:ext uri="{FF2B5EF4-FFF2-40B4-BE49-F238E27FC236}">
                <a16:creationId xmlns:a16="http://schemas.microsoft.com/office/drawing/2014/main" id="{DEAB8297-AFFC-7441-9DFE-9E78BEF00E34}"/>
              </a:ext>
            </a:extLst>
          </p:cNvPr>
          <p:cNvSpPr>
            <a:spLocks noGrp="1"/>
          </p:cNvSpPr>
          <p:nvPr>
            <p:ph type="body" sz="quarter" idx="14" hasCustomPrompt="1"/>
          </p:nvPr>
        </p:nvSpPr>
        <p:spPr>
          <a:xfrm>
            <a:off x="6390953" y="3067149"/>
            <a:ext cx="5080831" cy="428380"/>
          </a:xfrm>
        </p:spPr>
        <p:txBody>
          <a:bodyPr anchor="ctr">
            <a:noAutofit/>
          </a:bodyPr>
          <a:lstStyle>
            <a:lvl1pPr marL="0" indent="0" algn="l">
              <a:lnSpc>
                <a:spcPct val="100000"/>
              </a:lnSpc>
              <a:buNone/>
              <a:defRPr sz="1400" b="1" spc="0">
                <a:solidFill>
                  <a:srgbClr val="FCC200"/>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0" name="Espace réservé du texte 14">
            <a:extLst>
              <a:ext uri="{FF2B5EF4-FFF2-40B4-BE49-F238E27FC236}">
                <a16:creationId xmlns:a16="http://schemas.microsoft.com/office/drawing/2014/main" id="{CB6026EA-E19E-FD40-B88C-FDC28BA9AE08}"/>
              </a:ext>
            </a:extLst>
          </p:cNvPr>
          <p:cNvSpPr>
            <a:spLocks noGrp="1"/>
          </p:cNvSpPr>
          <p:nvPr>
            <p:ph type="body" sz="quarter" idx="23"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25" name="Espace réservé du texte 14">
            <a:extLst>
              <a:ext uri="{FF2B5EF4-FFF2-40B4-BE49-F238E27FC236}">
                <a16:creationId xmlns:a16="http://schemas.microsoft.com/office/drawing/2014/main" id="{051C3C0A-CC00-D44F-B9F7-8001FE7AF218}"/>
              </a:ext>
            </a:extLst>
          </p:cNvPr>
          <p:cNvSpPr>
            <a:spLocks noGrp="1"/>
          </p:cNvSpPr>
          <p:nvPr>
            <p:ph type="body" sz="quarter" idx="17" hasCustomPrompt="1"/>
          </p:nvPr>
        </p:nvSpPr>
        <p:spPr>
          <a:xfrm>
            <a:off x="762000" y="1574681"/>
            <a:ext cx="4318000" cy="1890712"/>
          </a:xfrm>
        </p:spPr>
        <p:txBody>
          <a:bodyPr anchor="ctr">
            <a:noAutofit/>
          </a:bodyPr>
          <a:lstStyle>
            <a:lvl1pPr marL="0" indent="0" algn="l">
              <a:lnSpc>
                <a:spcPct val="100000"/>
              </a:lnSpc>
              <a:spcBef>
                <a:spcPts val="0"/>
              </a:spcBef>
              <a:buNone/>
              <a:defRPr sz="2200" b="1" i="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pic>
        <p:nvPicPr>
          <p:cNvPr id="17" name="Image 16">
            <a:extLst>
              <a:ext uri="{FF2B5EF4-FFF2-40B4-BE49-F238E27FC236}">
                <a16:creationId xmlns:a16="http://schemas.microsoft.com/office/drawing/2014/main" id="{C52E1F24-C4FB-D044-B3B3-4CFF070E53A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9100" y="201402"/>
            <a:ext cx="821571" cy="616724"/>
          </a:xfrm>
          <a:prstGeom prst="rect">
            <a:avLst/>
          </a:prstGeom>
        </p:spPr>
      </p:pic>
      <p:sp>
        <p:nvSpPr>
          <p:cNvPr id="14" name="Espace réservé du texte 14">
            <a:extLst>
              <a:ext uri="{FF2B5EF4-FFF2-40B4-BE49-F238E27FC236}">
                <a16:creationId xmlns:a16="http://schemas.microsoft.com/office/drawing/2014/main" id="{31B15D96-059D-064C-813B-B0E2D58D1912}"/>
              </a:ext>
            </a:extLst>
          </p:cNvPr>
          <p:cNvSpPr>
            <a:spLocks noGrp="1"/>
          </p:cNvSpPr>
          <p:nvPr>
            <p:ph type="body" sz="quarter" idx="24" hasCustomPrompt="1"/>
          </p:nvPr>
        </p:nvSpPr>
        <p:spPr>
          <a:xfrm>
            <a:off x="762000" y="3612203"/>
            <a:ext cx="4318000" cy="303814"/>
          </a:xfrm>
        </p:spPr>
        <p:txBody>
          <a:bodyPr anchor="ctr">
            <a:noAutofit/>
          </a:bodyPr>
          <a:lstStyle>
            <a:lvl1pPr marL="171450" indent="-171450" algn="r">
              <a:lnSpc>
                <a:spcPct val="100000"/>
              </a:lnSpc>
              <a:spcBef>
                <a:spcPts val="0"/>
              </a:spcBef>
              <a:buClr>
                <a:srgbClr val="FCE3AF"/>
              </a:buClr>
              <a:buFont typeface="Système normal"/>
              <a:buChar char="—"/>
              <a:defRPr sz="1100" b="0" i="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5" name="ZoneTexte 14">
            <a:extLst>
              <a:ext uri="{FF2B5EF4-FFF2-40B4-BE49-F238E27FC236}">
                <a16:creationId xmlns:a16="http://schemas.microsoft.com/office/drawing/2014/main" id="{02CFA399-0DA4-1948-BD57-A61C9105775E}"/>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8" name="Espace réservé du texte 2">
            <a:extLst>
              <a:ext uri="{FF2B5EF4-FFF2-40B4-BE49-F238E27FC236}">
                <a16:creationId xmlns:a16="http://schemas.microsoft.com/office/drawing/2014/main" id="{A2C36819-7F90-FA41-97A0-5EF06F809AAD}"/>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37686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Section">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C84BDFD-8860-FA4C-9B87-A12D7D904511}"/>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Graphique 2">
            <a:extLst>
              <a:ext uri="{FF2B5EF4-FFF2-40B4-BE49-F238E27FC236}">
                <a16:creationId xmlns:a16="http://schemas.microsoft.com/office/drawing/2014/main" id="{1D5EEA9F-C44F-DD40-94C4-60A039877C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41482" y="1274482"/>
            <a:ext cx="4309035" cy="4309035"/>
          </a:xfrm>
          <a:prstGeom prst="rect">
            <a:avLst/>
          </a:prstGeom>
        </p:spPr>
      </p:pic>
      <p:sp>
        <p:nvSpPr>
          <p:cNvPr id="12" name="Espace réservé du texte 14">
            <a:extLst>
              <a:ext uri="{FF2B5EF4-FFF2-40B4-BE49-F238E27FC236}">
                <a16:creationId xmlns:a16="http://schemas.microsoft.com/office/drawing/2014/main" id="{9C9D5597-7E2D-9244-B798-542992009D07}"/>
              </a:ext>
            </a:extLst>
          </p:cNvPr>
          <p:cNvSpPr>
            <a:spLocks noGrp="1"/>
          </p:cNvSpPr>
          <p:nvPr>
            <p:ph type="body" sz="quarter" idx="14" hasCustomPrompt="1"/>
          </p:nvPr>
        </p:nvSpPr>
        <p:spPr>
          <a:xfrm>
            <a:off x="4158130" y="1274482"/>
            <a:ext cx="3836893" cy="4309035"/>
          </a:xfrm>
        </p:spPr>
        <p:txBody>
          <a:bodyPr anchor="ctr">
            <a:noAutofit/>
          </a:bodyPr>
          <a:lstStyle>
            <a:lvl1pPr marL="0" indent="0" algn="ctr">
              <a:lnSpc>
                <a:spcPct val="100000"/>
              </a:lnSpc>
              <a:spcBef>
                <a:spcPts val="0"/>
              </a:spcBef>
              <a:buNone/>
              <a:defRPr sz="6500" b="1" spc="0">
                <a:solidFill>
                  <a:schemeClr val="accent3"/>
                </a:solidFill>
                <a:latin typeface="Corbel" panose="020B0503020204020204" pitchFamily="34" charset="0"/>
                <a:cs typeface="Arial" panose="020B0604020202020204" pitchFamily="34" charset="0"/>
              </a:defRPr>
            </a:lvl1pPr>
            <a:lvl5pPr marL="1828800" indent="0">
              <a:buNone/>
              <a:defRPr/>
            </a:lvl5pPr>
          </a:lstStyle>
          <a:p>
            <a:pPr lvl="0"/>
            <a:r>
              <a:rPr lang="fr-FR"/>
              <a:t>Titre</a:t>
            </a:r>
          </a:p>
        </p:txBody>
      </p:sp>
    </p:spTree>
    <p:extLst>
      <p:ext uri="{BB962C8B-B14F-4D97-AF65-F5344CB8AC3E}">
        <p14:creationId xmlns:p14="http://schemas.microsoft.com/office/powerpoint/2010/main" val="146980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 de la présentation">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9245C62-6390-024E-A474-230AA2DFA64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8AB77A23-EC97-AE45-A873-330B81D8D4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7" name="Connecteur droit 6">
            <a:extLst>
              <a:ext uri="{FF2B5EF4-FFF2-40B4-BE49-F238E27FC236}">
                <a16:creationId xmlns:a16="http://schemas.microsoft.com/office/drawing/2014/main" id="{D98209D0-C228-F542-A37F-6C3B0753187F}"/>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Espace réservé du texte 14">
            <a:extLst>
              <a:ext uri="{FF2B5EF4-FFF2-40B4-BE49-F238E27FC236}">
                <a16:creationId xmlns:a16="http://schemas.microsoft.com/office/drawing/2014/main" id="{07707960-1871-4E4E-BDB7-85EF679C8ED1}"/>
              </a:ext>
            </a:extLst>
          </p:cNvPr>
          <p:cNvSpPr>
            <a:spLocks noGrp="1"/>
          </p:cNvSpPr>
          <p:nvPr>
            <p:ph type="body" sz="quarter" idx="13" hasCustomPrompt="1"/>
          </p:nvPr>
        </p:nvSpPr>
        <p:spPr>
          <a:xfrm>
            <a:off x="1101765" y="1159446"/>
            <a:ext cx="8848144" cy="584491"/>
          </a:xfrm>
        </p:spPr>
        <p:txBody>
          <a:bodyPr anchor="t">
            <a:noAutofit/>
          </a:bodyPr>
          <a:lstStyle>
            <a:lvl1pPr marL="0" indent="0" algn="l">
              <a:lnSpc>
                <a:spcPct val="100000"/>
              </a:lnSpc>
              <a:spcBef>
                <a:spcPts val="10000"/>
              </a:spcBef>
              <a:buNone/>
              <a:defRPr sz="3200" b="1" spc="0">
                <a:solidFill>
                  <a:srgbClr val="400A52"/>
                </a:solidFill>
                <a:latin typeface="Corbel" panose="020B0503020204020204" pitchFamily="34" charset="0"/>
              </a:defRPr>
            </a:lvl1pPr>
            <a:lvl5pPr marL="1828800" indent="0">
              <a:buNone/>
              <a:defRPr/>
            </a:lvl5pPr>
          </a:lstStyle>
          <a:p>
            <a:pPr lvl="0"/>
            <a:r>
              <a:rPr lang="fr-FR"/>
              <a:t>Titre ou Plan de match</a:t>
            </a:r>
          </a:p>
        </p:txBody>
      </p:sp>
      <p:sp>
        <p:nvSpPr>
          <p:cNvPr id="10" name="Espace réservé du texte 14">
            <a:extLst>
              <a:ext uri="{FF2B5EF4-FFF2-40B4-BE49-F238E27FC236}">
                <a16:creationId xmlns:a16="http://schemas.microsoft.com/office/drawing/2014/main" id="{2BCB799A-0B93-8245-A63F-2B021AF5476B}"/>
              </a:ext>
            </a:extLst>
          </p:cNvPr>
          <p:cNvSpPr>
            <a:spLocks noGrp="1"/>
          </p:cNvSpPr>
          <p:nvPr>
            <p:ph type="body" sz="quarter" idx="17" hasCustomPrompt="1"/>
          </p:nvPr>
        </p:nvSpPr>
        <p:spPr>
          <a:xfrm>
            <a:off x="372129" y="2546111"/>
            <a:ext cx="596406" cy="445909"/>
          </a:xfrm>
        </p:spPr>
        <p:txBody>
          <a:bodyPr>
            <a:noAutofit/>
          </a:bodyPr>
          <a:lstStyle>
            <a:lvl1pPr marL="0" indent="0" algn="l">
              <a:lnSpc>
                <a:spcPct val="100000"/>
              </a:lnSpc>
              <a:buNone/>
              <a:defRPr sz="20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1.0</a:t>
            </a:r>
          </a:p>
        </p:txBody>
      </p:sp>
      <p:sp>
        <p:nvSpPr>
          <p:cNvPr id="11" name="Espace réservé du texte 14">
            <a:extLst>
              <a:ext uri="{FF2B5EF4-FFF2-40B4-BE49-F238E27FC236}">
                <a16:creationId xmlns:a16="http://schemas.microsoft.com/office/drawing/2014/main" id="{A33DF82F-FE4B-184E-AB80-C5A0C7B61352}"/>
              </a:ext>
            </a:extLst>
          </p:cNvPr>
          <p:cNvSpPr>
            <a:spLocks noGrp="1"/>
          </p:cNvSpPr>
          <p:nvPr>
            <p:ph type="body" sz="quarter" idx="18" hasCustomPrompt="1"/>
          </p:nvPr>
        </p:nvSpPr>
        <p:spPr>
          <a:xfrm>
            <a:off x="372128" y="4030640"/>
            <a:ext cx="2218951" cy="1382946"/>
          </a:xfrm>
        </p:spPr>
        <p:txBody>
          <a:bodyPr>
            <a:noAutofit/>
          </a:bodyPr>
          <a:lstStyle>
            <a:lvl1pPr marL="0" indent="0" algn="l">
              <a:lnSpc>
                <a:spcPct val="100000"/>
              </a:lnSpc>
              <a:spcBef>
                <a:spcPts val="0"/>
              </a:spcBef>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Description du sujet</a:t>
            </a:r>
          </a:p>
        </p:txBody>
      </p:sp>
      <p:sp>
        <p:nvSpPr>
          <p:cNvPr id="16" name="Rectangle 15">
            <a:extLst>
              <a:ext uri="{FF2B5EF4-FFF2-40B4-BE49-F238E27FC236}">
                <a16:creationId xmlns:a16="http://schemas.microsoft.com/office/drawing/2014/main" id="{47672EE1-FBB8-4244-B8B6-305F77DC520F}"/>
              </a:ext>
            </a:extLst>
          </p:cNvPr>
          <p:cNvSpPr/>
          <p:nvPr userDrawn="1"/>
        </p:nvSpPr>
        <p:spPr>
          <a:xfrm>
            <a:off x="480991" y="3053002"/>
            <a:ext cx="205661" cy="46381"/>
          </a:xfrm>
          <a:prstGeom prst="rect">
            <a:avLst/>
          </a:prstGeom>
          <a:solidFill>
            <a:srgbClr val="DDE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7" name="Espace réservé du texte 14">
            <a:extLst>
              <a:ext uri="{FF2B5EF4-FFF2-40B4-BE49-F238E27FC236}">
                <a16:creationId xmlns:a16="http://schemas.microsoft.com/office/drawing/2014/main" id="{5FB5F8F3-E93C-864E-9D59-C8AA2934FF2A}"/>
              </a:ext>
            </a:extLst>
          </p:cNvPr>
          <p:cNvSpPr>
            <a:spLocks noGrp="1"/>
          </p:cNvSpPr>
          <p:nvPr>
            <p:ph type="body" sz="quarter" idx="21" hasCustomPrompt="1"/>
          </p:nvPr>
        </p:nvSpPr>
        <p:spPr>
          <a:xfrm>
            <a:off x="372128" y="3240506"/>
            <a:ext cx="2218951" cy="649010"/>
          </a:xfrm>
        </p:spPr>
        <p:txBody>
          <a:bodyPr>
            <a:noAutofit/>
          </a:bodyPr>
          <a:lstStyle>
            <a:lvl1pPr marL="0" indent="0" algn="l">
              <a:lnSpc>
                <a:spcPct val="100000"/>
              </a:lnSpc>
              <a:spcBef>
                <a:spcPts val="0"/>
              </a:spcBef>
              <a:buNone/>
              <a:defRPr sz="20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 votre sujet 2 lignes</a:t>
            </a:r>
          </a:p>
        </p:txBody>
      </p:sp>
      <p:sp>
        <p:nvSpPr>
          <p:cNvPr id="43" name="Espace réservé du texte 2">
            <a:extLst>
              <a:ext uri="{FF2B5EF4-FFF2-40B4-BE49-F238E27FC236}">
                <a16:creationId xmlns:a16="http://schemas.microsoft.com/office/drawing/2014/main" id="{5E50A619-79D9-A24E-B935-709AC396DE9D}"/>
              </a:ext>
            </a:extLst>
          </p:cNvPr>
          <p:cNvSpPr>
            <a:spLocks noGrp="1"/>
          </p:cNvSpPr>
          <p:nvPr>
            <p:ph type="body" sz="quarter" idx="16" hasCustomPrompt="1"/>
          </p:nvPr>
        </p:nvSpPr>
        <p:spPr>
          <a:xfrm>
            <a:off x="6692070" y="339756"/>
            <a:ext cx="5080830" cy="203774"/>
          </a:xfrm>
        </p:spPr>
        <p:txBody>
          <a:bodyPr rIns="0">
            <a:normAutofit/>
          </a:bodyPr>
          <a:lstStyle>
            <a:lvl1pPr marL="0" indent="0" algn="r">
              <a:buNone/>
              <a:defRPr sz="90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29" name="Espace réservé du texte 14">
            <a:extLst>
              <a:ext uri="{FF2B5EF4-FFF2-40B4-BE49-F238E27FC236}">
                <a16:creationId xmlns:a16="http://schemas.microsoft.com/office/drawing/2014/main" id="{3ADC8AB9-778C-7E4D-BB00-D817AB888DF4}"/>
              </a:ext>
            </a:extLst>
          </p:cNvPr>
          <p:cNvSpPr>
            <a:spLocks noGrp="1"/>
          </p:cNvSpPr>
          <p:nvPr>
            <p:ph type="body" sz="quarter" idx="22" hasCustomPrompt="1"/>
          </p:nvPr>
        </p:nvSpPr>
        <p:spPr>
          <a:xfrm>
            <a:off x="3474555" y="2546111"/>
            <a:ext cx="836187" cy="445909"/>
          </a:xfrm>
        </p:spPr>
        <p:txBody>
          <a:bodyPr>
            <a:noAutofit/>
          </a:bodyPr>
          <a:lstStyle>
            <a:lvl1pPr marL="0" indent="0" algn="l">
              <a:lnSpc>
                <a:spcPct val="100000"/>
              </a:lnSpc>
              <a:buNone/>
              <a:defRPr sz="20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2.0</a:t>
            </a:r>
          </a:p>
        </p:txBody>
      </p:sp>
      <p:sp>
        <p:nvSpPr>
          <p:cNvPr id="44" name="Espace réservé du texte 14">
            <a:extLst>
              <a:ext uri="{FF2B5EF4-FFF2-40B4-BE49-F238E27FC236}">
                <a16:creationId xmlns:a16="http://schemas.microsoft.com/office/drawing/2014/main" id="{B2FD9956-FA78-9E4A-8091-61D88212870D}"/>
              </a:ext>
            </a:extLst>
          </p:cNvPr>
          <p:cNvSpPr>
            <a:spLocks noGrp="1"/>
          </p:cNvSpPr>
          <p:nvPr>
            <p:ph type="body" sz="quarter" idx="23" hasCustomPrompt="1"/>
          </p:nvPr>
        </p:nvSpPr>
        <p:spPr>
          <a:xfrm>
            <a:off x="3474555" y="4030640"/>
            <a:ext cx="2218951" cy="1382946"/>
          </a:xfrm>
        </p:spPr>
        <p:txBody>
          <a:bodyPr>
            <a:noAutofit/>
          </a:bodyPr>
          <a:lstStyle>
            <a:lvl1pPr marL="0" indent="0" algn="l">
              <a:lnSpc>
                <a:spcPct val="100000"/>
              </a:lnSpc>
              <a:spcBef>
                <a:spcPts val="0"/>
              </a:spcBef>
              <a:buNone/>
              <a:defRPr sz="13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Description du sujet</a:t>
            </a:r>
          </a:p>
        </p:txBody>
      </p:sp>
      <p:sp>
        <p:nvSpPr>
          <p:cNvPr id="45" name="Rectangle 44">
            <a:extLst>
              <a:ext uri="{FF2B5EF4-FFF2-40B4-BE49-F238E27FC236}">
                <a16:creationId xmlns:a16="http://schemas.microsoft.com/office/drawing/2014/main" id="{636F26E5-FA19-1D4C-A9D7-B6333803D7D1}"/>
              </a:ext>
            </a:extLst>
          </p:cNvPr>
          <p:cNvSpPr/>
          <p:nvPr userDrawn="1"/>
        </p:nvSpPr>
        <p:spPr>
          <a:xfrm>
            <a:off x="3583418" y="3053002"/>
            <a:ext cx="205661" cy="46381"/>
          </a:xfrm>
          <a:prstGeom prst="rect">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46" name="Espace réservé du texte 14">
            <a:extLst>
              <a:ext uri="{FF2B5EF4-FFF2-40B4-BE49-F238E27FC236}">
                <a16:creationId xmlns:a16="http://schemas.microsoft.com/office/drawing/2014/main" id="{4C33FCE8-8BEC-4540-9FEF-CB7C226FD393}"/>
              </a:ext>
            </a:extLst>
          </p:cNvPr>
          <p:cNvSpPr>
            <a:spLocks noGrp="1"/>
          </p:cNvSpPr>
          <p:nvPr>
            <p:ph type="body" sz="quarter" idx="24" hasCustomPrompt="1"/>
          </p:nvPr>
        </p:nvSpPr>
        <p:spPr>
          <a:xfrm>
            <a:off x="3474555" y="3240506"/>
            <a:ext cx="2218951" cy="649010"/>
          </a:xfrm>
        </p:spPr>
        <p:txBody>
          <a:bodyPr>
            <a:noAutofit/>
          </a:bodyPr>
          <a:lstStyle>
            <a:lvl1pPr marL="0" indent="0" algn="l">
              <a:lnSpc>
                <a:spcPct val="100000"/>
              </a:lnSpc>
              <a:spcBef>
                <a:spcPts val="0"/>
              </a:spcBef>
              <a:buNone/>
              <a:defRPr sz="20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Nom de votre sujet 2 lignes</a:t>
            </a:r>
          </a:p>
        </p:txBody>
      </p:sp>
      <p:sp>
        <p:nvSpPr>
          <p:cNvPr id="47" name="Espace réservé du texte 14">
            <a:extLst>
              <a:ext uri="{FF2B5EF4-FFF2-40B4-BE49-F238E27FC236}">
                <a16:creationId xmlns:a16="http://schemas.microsoft.com/office/drawing/2014/main" id="{0E03C046-A640-0B45-B859-9DEC3E5AF378}"/>
              </a:ext>
            </a:extLst>
          </p:cNvPr>
          <p:cNvSpPr>
            <a:spLocks noGrp="1"/>
          </p:cNvSpPr>
          <p:nvPr>
            <p:ph type="body" sz="quarter" idx="25" hasCustomPrompt="1"/>
          </p:nvPr>
        </p:nvSpPr>
        <p:spPr>
          <a:xfrm>
            <a:off x="6479012" y="2546111"/>
            <a:ext cx="1001191" cy="445909"/>
          </a:xfrm>
        </p:spPr>
        <p:txBody>
          <a:bodyPr>
            <a:noAutofit/>
          </a:bodyPr>
          <a:lstStyle>
            <a:lvl1pPr marL="0" indent="0" algn="l">
              <a:lnSpc>
                <a:spcPct val="100000"/>
              </a:lnSpc>
              <a:buNone/>
              <a:defRPr sz="20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3.0</a:t>
            </a:r>
          </a:p>
        </p:txBody>
      </p:sp>
      <p:sp>
        <p:nvSpPr>
          <p:cNvPr id="48" name="Espace réservé du texte 14">
            <a:extLst>
              <a:ext uri="{FF2B5EF4-FFF2-40B4-BE49-F238E27FC236}">
                <a16:creationId xmlns:a16="http://schemas.microsoft.com/office/drawing/2014/main" id="{44BDE759-FC9C-5B42-9A7D-D0813CA5889B}"/>
              </a:ext>
            </a:extLst>
          </p:cNvPr>
          <p:cNvSpPr>
            <a:spLocks noGrp="1"/>
          </p:cNvSpPr>
          <p:nvPr>
            <p:ph type="body" sz="quarter" idx="26" hasCustomPrompt="1"/>
          </p:nvPr>
        </p:nvSpPr>
        <p:spPr>
          <a:xfrm>
            <a:off x="6479012" y="4030640"/>
            <a:ext cx="2218951" cy="1382946"/>
          </a:xfrm>
        </p:spPr>
        <p:txBody>
          <a:bodyPr>
            <a:noAutofit/>
          </a:bodyPr>
          <a:lstStyle>
            <a:lvl1pPr marL="0" indent="0" algn="l">
              <a:lnSpc>
                <a:spcPct val="100000"/>
              </a:lnSpc>
              <a:spcBef>
                <a:spcPts val="0"/>
              </a:spcBef>
              <a:buNone/>
              <a:defRPr sz="13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Description du sujet</a:t>
            </a:r>
          </a:p>
        </p:txBody>
      </p:sp>
      <p:sp>
        <p:nvSpPr>
          <p:cNvPr id="49" name="Rectangle 48">
            <a:extLst>
              <a:ext uri="{FF2B5EF4-FFF2-40B4-BE49-F238E27FC236}">
                <a16:creationId xmlns:a16="http://schemas.microsoft.com/office/drawing/2014/main" id="{2A112AF0-890A-E342-84FA-E8C52F259017}"/>
              </a:ext>
            </a:extLst>
          </p:cNvPr>
          <p:cNvSpPr/>
          <p:nvPr userDrawn="1"/>
        </p:nvSpPr>
        <p:spPr>
          <a:xfrm>
            <a:off x="6587875" y="3053002"/>
            <a:ext cx="205661" cy="46381"/>
          </a:xfrm>
          <a:prstGeom prst="rect">
            <a:avLst/>
          </a:prstGeom>
          <a:solidFill>
            <a:srgbClr val="D8C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50" name="Espace réservé du texte 14">
            <a:extLst>
              <a:ext uri="{FF2B5EF4-FFF2-40B4-BE49-F238E27FC236}">
                <a16:creationId xmlns:a16="http://schemas.microsoft.com/office/drawing/2014/main" id="{37F84876-9232-4548-938E-08368881CF78}"/>
              </a:ext>
            </a:extLst>
          </p:cNvPr>
          <p:cNvSpPr>
            <a:spLocks noGrp="1"/>
          </p:cNvSpPr>
          <p:nvPr>
            <p:ph type="body" sz="quarter" idx="27" hasCustomPrompt="1"/>
          </p:nvPr>
        </p:nvSpPr>
        <p:spPr>
          <a:xfrm>
            <a:off x="6479012" y="3240506"/>
            <a:ext cx="2218951" cy="649010"/>
          </a:xfrm>
        </p:spPr>
        <p:txBody>
          <a:bodyPr>
            <a:noAutofit/>
          </a:bodyPr>
          <a:lstStyle>
            <a:lvl1pPr marL="0" indent="0" algn="l">
              <a:lnSpc>
                <a:spcPct val="100000"/>
              </a:lnSpc>
              <a:spcBef>
                <a:spcPts val="0"/>
              </a:spcBef>
              <a:buNone/>
              <a:defRPr sz="20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Nom de votre sujet 2 lignes</a:t>
            </a:r>
          </a:p>
        </p:txBody>
      </p:sp>
      <p:sp>
        <p:nvSpPr>
          <p:cNvPr id="51" name="Espace réservé du texte 14">
            <a:extLst>
              <a:ext uri="{FF2B5EF4-FFF2-40B4-BE49-F238E27FC236}">
                <a16:creationId xmlns:a16="http://schemas.microsoft.com/office/drawing/2014/main" id="{26140470-6A95-AB41-95CF-80D4E4FDA194}"/>
              </a:ext>
            </a:extLst>
          </p:cNvPr>
          <p:cNvSpPr>
            <a:spLocks noGrp="1"/>
          </p:cNvSpPr>
          <p:nvPr>
            <p:ph type="body" sz="quarter" idx="28" hasCustomPrompt="1"/>
          </p:nvPr>
        </p:nvSpPr>
        <p:spPr>
          <a:xfrm>
            <a:off x="9537898" y="2546111"/>
            <a:ext cx="1001191" cy="445909"/>
          </a:xfrm>
        </p:spPr>
        <p:txBody>
          <a:bodyPr>
            <a:noAutofit/>
          </a:bodyPr>
          <a:lstStyle>
            <a:lvl1pPr marL="0" indent="0" algn="l">
              <a:lnSpc>
                <a:spcPct val="100000"/>
              </a:lnSpc>
              <a:buNone/>
              <a:defRPr sz="20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4.0</a:t>
            </a:r>
          </a:p>
        </p:txBody>
      </p:sp>
      <p:sp>
        <p:nvSpPr>
          <p:cNvPr id="52" name="Espace réservé du texte 14">
            <a:extLst>
              <a:ext uri="{FF2B5EF4-FFF2-40B4-BE49-F238E27FC236}">
                <a16:creationId xmlns:a16="http://schemas.microsoft.com/office/drawing/2014/main" id="{1C2907BC-7548-E84B-85CD-5DB72D5976A3}"/>
              </a:ext>
            </a:extLst>
          </p:cNvPr>
          <p:cNvSpPr>
            <a:spLocks noGrp="1"/>
          </p:cNvSpPr>
          <p:nvPr>
            <p:ph type="body" sz="quarter" idx="29" hasCustomPrompt="1"/>
          </p:nvPr>
        </p:nvSpPr>
        <p:spPr>
          <a:xfrm>
            <a:off x="9537898" y="4030640"/>
            <a:ext cx="2218951" cy="1382946"/>
          </a:xfrm>
        </p:spPr>
        <p:txBody>
          <a:bodyPr>
            <a:noAutofit/>
          </a:bodyPr>
          <a:lstStyle>
            <a:lvl1pPr marL="0" indent="0" algn="l">
              <a:lnSpc>
                <a:spcPct val="100000"/>
              </a:lnSpc>
              <a:spcBef>
                <a:spcPts val="0"/>
              </a:spcBef>
              <a:buNone/>
              <a:defRPr sz="13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Description du sujet</a:t>
            </a:r>
          </a:p>
        </p:txBody>
      </p:sp>
      <p:sp>
        <p:nvSpPr>
          <p:cNvPr id="53" name="Rectangle 52">
            <a:extLst>
              <a:ext uri="{FF2B5EF4-FFF2-40B4-BE49-F238E27FC236}">
                <a16:creationId xmlns:a16="http://schemas.microsoft.com/office/drawing/2014/main" id="{1E650422-148F-484E-8005-474569CC5AC6}"/>
              </a:ext>
            </a:extLst>
          </p:cNvPr>
          <p:cNvSpPr/>
          <p:nvPr userDrawn="1"/>
        </p:nvSpPr>
        <p:spPr>
          <a:xfrm>
            <a:off x="9646761" y="3053002"/>
            <a:ext cx="205661" cy="46381"/>
          </a:xfrm>
          <a:prstGeom prst="rect">
            <a:avLst/>
          </a:prstGeom>
          <a:solidFill>
            <a:srgbClr val="FC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54" name="Espace réservé du texte 14">
            <a:extLst>
              <a:ext uri="{FF2B5EF4-FFF2-40B4-BE49-F238E27FC236}">
                <a16:creationId xmlns:a16="http://schemas.microsoft.com/office/drawing/2014/main" id="{E1B8BCBB-E8DE-CD49-ADAB-0FBCBD94E636}"/>
              </a:ext>
            </a:extLst>
          </p:cNvPr>
          <p:cNvSpPr>
            <a:spLocks noGrp="1"/>
          </p:cNvSpPr>
          <p:nvPr>
            <p:ph type="body" sz="quarter" idx="30" hasCustomPrompt="1"/>
          </p:nvPr>
        </p:nvSpPr>
        <p:spPr>
          <a:xfrm>
            <a:off x="9537898" y="3240506"/>
            <a:ext cx="2218951" cy="649010"/>
          </a:xfrm>
        </p:spPr>
        <p:txBody>
          <a:bodyPr>
            <a:noAutofit/>
          </a:bodyPr>
          <a:lstStyle>
            <a:lvl1pPr marL="0" indent="0" algn="l">
              <a:lnSpc>
                <a:spcPct val="100000"/>
              </a:lnSpc>
              <a:spcBef>
                <a:spcPts val="0"/>
              </a:spcBef>
              <a:buNone/>
              <a:defRPr sz="20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Nom de votre sujet 2 lignes</a:t>
            </a:r>
          </a:p>
        </p:txBody>
      </p:sp>
      <p:sp>
        <p:nvSpPr>
          <p:cNvPr id="55" name="Espace réservé du texte 14">
            <a:extLst>
              <a:ext uri="{FF2B5EF4-FFF2-40B4-BE49-F238E27FC236}">
                <a16:creationId xmlns:a16="http://schemas.microsoft.com/office/drawing/2014/main" id="{2539AE40-35A8-594B-A2D7-0A80F98BAD4D}"/>
              </a:ext>
            </a:extLst>
          </p:cNvPr>
          <p:cNvSpPr>
            <a:spLocks noGrp="1"/>
          </p:cNvSpPr>
          <p:nvPr>
            <p:ph type="body" sz="quarter" idx="31" hasCustomPrompt="1"/>
          </p:nvPr>
        </p:nvSpPr>
        <p:spPr>
          <a:xfrm>
            <a:off x="372128" y="5578808"/>
            <a:ext cx="2218951" cy="346403"/>
          </a:xfrm>
        </p:spPr>
        <p:txBody>
          <a:bodyPr>
            <a:noAutofit/>
          </a:bodyPr>
          <a:lstStyle>
            <a:lvl1pPr marL="0" indent="0" algn="l">
              <a:lnSpc>
                <a:spcPct val="100000"/>
              </a:lnSpc>
              <a:spcBef>
                <a:spcPts val="0"/>
              </a:spcBef>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Page</a:t>
            </a:r>
          </a:p>
        </p:txBody>
      </p:sp>
      <p:sp>
        <p:nvSpPr>
          <p:cNvPr id="56" name="Espace réservé du texte 14">
            <a:extLst>
              <a:ext uri="{FF2B5EF4-FFF2-40B4-BE49-F238E27FC236}">
                <a16:creationId xmlns:a16="http://schemas.microsoft.com/office/drawing/2014/main" id="{1B859EE9-1D05-FE41-B61D-A3C848255AF7}"/>
              </a:ext>
            </a:extLst>
          </p:cNvPr>
          <p:cNvSpPr>
            <a:spLocks noGrp="1"/>
          </p:cNvSpPr>
          <p:nvPr>
            <p:ph type="body" sz="quarter" idx="32" hasCustomPrompt="1"/>
          </p:nvPr>
        </p:nvSpPr>
        <p:spPr>
          <a:xfrm>
            <a:off x="3474555" y="5578809"/>
            <a:ext cx="2218951" cy="354480"/>
          </a:xfrm>
        </p:spPr>
        <p:txBody>
          <a:bodyPr>
            <a:noAutofit/>
          </a:bodyPr>
          <a:lstStyle>
            <a:lvl1pPr marL="0" indent="0" algn="l">
              <a:lnSpc>
                <a:spcPct val="100000"/>
              </a:lnSpc>
              <a:spcBef>
                <a:spcPts val="0"/>
              </a:spcBef>
              <a:buNone/>
              <a:defRPr sz="13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Page</a:t>
            </a:r>
          </a:p>
        </p:txBody>
      </p:sp>
      <p:sp>
        <p:nvSpPr>
          <p:cNvPr id="57" name="Espace réservé du texte 14">
            <a:extLst>
              <a:ext uri="{FF2B5EF4-FFF2-40B4-BE49-F238E27FC236}">
                <a16:creationId xmlns:a16="http://schemas.microsoft.com/office/drawing/2014/main" id="{89FA9040-6A6F-1A4B-8E84-9C1EAD470187}"/>
              </a:ext>
            </a:extLst>
          </p:cNvPr>
          <p:cNvSpPr>
            <a:spLocks noGrp="1"/>
          </p:cNvSpPr>
          <p:nvPr>
            <p:ph type="body" sz="quarter" idx="33" hasCustomPrompt="1"/>
          </p:nvPr>
        </p:nvSpPr>
        <p:spPr>
          <a:xfrm>
            <a:off x="6479012" y="5578810"/>
            <a:ext cx="2218951" cy="354480"/>
          </a:xfrm>
        </p:spPr>
        <p:txBody>
          <a:bodyPr>
            <a:noAutofit/>
          </a:bodyPr>
          <a:lstStyle>
            <a:lvl1pPr marL="0" indent="0" algn="l">
              <a:lnSpc>
                <a:spcPct val="100000"/>
              </a:lnSpc>
              <a:spcBef>
                <a:spcPts val="0"/>
              </a:spcBef>
              <a:buNone/>
              <a:defRPr sz="13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Page</a:t>
            </a:r>
          </a:p>
        </p:txBody>
      </p:sp>
      <p:sp>
        <p:nvSpPr>
          <p:cNvPr id="58" name="Espace réservé du texte 14">
            <a:extLst>
              <a:ext uri="{FF2B5EF4-FFF2-40B4-BE49-F238E27FC236}">
                <a16:creationId xmlns:a16="http://schemas.microsoft.com/office/drawing/2014/main" id="{AC400AFA-EC41-744A-98DA-023DCA5BD436}"/>
              </a:ext>
            </a:extLst>
          </p:cNvPr>
          <p:cNvSpPr>
            <a:spLocks noGrp="1"/>
          </p:cNvSpPr>
          <p:nvPr>
            <p:ph type="body" sz="quarter" idx="34" hasCustomPrompt="1"/>
          </p:nvPr>
        </p:nvSpPr>
        <p:spPr>
          <a:xfrm>
            <a:off x="9537898" y="5578810"/>
            <a:ext cx="2218951" cy="354480"/>
          </a:xfrm>
        </p:spPr>
        <p:txBody>
          <a:bodyPr>
            <a:noAutofit/>
          </a:bodyPr>
          <a:lstStyle>
            <a:lvl1pPr marL="0" indent="0" algn="l">
              <a:lnSpc>
                <a:spcPct val="100000"/>
              </a:lnSpc>
              <a:spcBef>
                <a:spcPts val="0"/>
              </a:spcBef>
              <a:buNone/>
              <a:defRPr sz="13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Page</a:t>
            </a:r>
          </a:p>
        </p:txBody>
      </p:sp>
    </p:spTree>
    <p:extLst>
      <p:ext uri="{BB962C8B-B14F-4D97-AF65-F5344CB8AC3E}">
        <p14:creationId xmlns:p14="http://schemas.microsoft.com/office/powerpoint/2010/main" val="1359978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ésentation EEQ">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9C3532C-8AB3-D142-A874-A069076FE5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8" name="Connecteur droit 7">
            <a:extLst>
              <a:ext uri="{FF2B5EF4-FFF2-40B4-BE49-F238E27FC236}">
                <a16:creationId xmlns:a16="http://schemas.microsoft.com/office/drawing/2014/main" id="{C95EF7D6-1351-C449-9B53-76DD903DE89C}"/>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Espace réservé du texte 14">
            <a:extLst>
              <a:ext uri="{FF2B5EF4-FFF2-40B4-BE49-F238E27FC236}">
                <a16:creationId xmlns:a16="http://schemas.microsoft.com/office/drawing/2014/main" id="{3B211B1F-72C1-424C-97E5-90349EE8CD41}"/>
              </a:ext>
            </a:extLst>
          </p:cNvPr>
          <p:cNvSpPr>
            <a:spLocks noGrp="1"/>
          </p:cNvSpPr>
          <p:nvPr>
            <p:ph type="body" sz="quarter" idx="13" hasCustomPrompt="1"/>
          </p:nvPr>
        </p:nvSpPr>
        <p:spPr>
          <a:xfrm>
            <a:off x="1320199" y="1504705"/>
            <a:ext cx="8486775" cy="604660"/>
          </a:xfrm>
        </p:spPr>
        <p:txBody>
          <a:bodyPr>
            <a:noAutofit/>
          </a:bodyPr>
          <a:lstStyle>
            <a:lvl1pPr marL="0" indent="0" algn="l">
              <a:lnSpc>
                <a:spcPct val="100000"/>
              </a:lnSpc>
              <a:spcBef>
                <a:spcPts val="0"/>
              </a:spcBef>
              <a:buNone/>
              <a:defRPr sz="4400" b="1" spc="0">
                <a:solidFill>
                  <a:srgbClr val="23653D"/>
                </a:solidFill>
                <a:latin typeface="Corbel" panose="020B0503020204020204" pitchFamily="34" charset="0"/>
              </a:defRPr>
            </a:lvl1pPr>
            <a:lvl5pPr marL="1828800" indent="0">
              <a:buNone/>
              <a:defRPr/>
            </a:lvl5pPr>
          </a:lstStyle>
          <a:p>
            <a:pPr lvl="0"/>
            <a:r>
              <a:rPr lang="fr-FR"/>
              <a:t>Titre ici</a:t>
            </a:r>
          </a:p>
        </p:txBody>
      </p:sp>
      <p:sp>
        <p:nvSpPr>
          <p:cNvPr id="13" name="Espace réservé du texte 4">
            <a:extLst>
              <a:ext uri="{FF2B5EF4-FFF2-40B4-BE49-F238E27FC236}">
                <a16:creationId xmlns:a16="http://schemas.microsoft.com/office/drawing/2014/main" id="{08C2598A-CBD8-5E40-A3AF-9C3507CFC131}"/>
              </a:ext>
            </a:extLst>
          </p:cNvPr>
          <p:cNvSpPr>
            <a:spLocks noGrp="1"/>
          </p:cNvSpPr>
          <p:nvPr>
            <p:ph type="body" sz="quarter" idx="17" hasCustomPrompt="1"/>
          </p:nvPr>
        </p:nvSpPr>
        <p:spPr>
          <a:xfrm>
            <a:off x="1320716" y="3055786"/>
            <a:ext cx="9477913" cy="2359025"/>
          </a:xfrm>
        </p:spPr>
        <p:txBody>
          <a:bodyPr>
            <a:normAutofit/>
          </a:bodyPr>
          <a:lstStyle>
            <a:lvl1pPr marL="0" indent="0">
              <a:spcBef>
                <a:spcPts val="0"/>
              </a:spcBef>
              <a:buClr>
                <a:schemeClr val="tx1"/>
              </a:buClr>
              <a:buSzPct val="50000"/>
              <a:buFont typeface=".Apple Color Emoji UI"/>
              <a:buNone/>
              <a:defRPr sz="1700">
                <a:solidFill>
                  <a:srgbClr val="575756"/>
                </a:solidFill>
                <a:latin typeface="Arial" panose="020B0604020202020204" pitchFamily="34" charset="0"/>
                <a:cs typeface="Arial" panose="020B0604020202020204" pitchFamily="34" charset="0"/>
              </a:defRPr>
            </a:lvl1pPr>
            <a:lvl2pPr marL="457200" indent="0">
              <a:buClr>
                <a:schemeClr val="tx1"/>
              </a:buClr>
              <a:buSzPct val="50000"/>
              <a:buFont typeface=".Apple Color Emoji UI"/>
              <a:buNone/>
              <a:defRPr sz="1300">
                <a:latin typeface="Corbel" panose="020B0503020204020204" pitchFamily="34" charset="0"/>
              </a:defRPr>
            </a:lvl2pPr>
            <a:lvl3pPr marL="914400" indent="0">
              <a:buClr>
                <a:schemeClr val="tx1"/>
              </a:buClr>
              <a:buSzPct val="50000"/>
              <a:buFont typeface=".Apple Color Emoji UI"/>
              <a:buNone/>
              <a:defRPr sz="1300">
                <a:latin typeface="+mn-lt"/>
                <a:cs typeface="Arial" panose="020B0604020202020204" pitchFamily="34" charset="0"/>
              </a:defRPr>
            </a:lvl3pPr>
            <a:lvl4pPr marL="1371600" indent="0">
              <a:buClr>
                <a:schemeClr val="tx1"/>
              </a:buClr>
              <a:buSzPct val="50000"/>
              <a:buFont typeface=".Apple Color Emoji UI"/>
              <a:buNone/>
              <a:defRPr sz="1300"/>
            </a:lvl4pPr>
          </a:lstStyle>
          <a:p>
            <a:pPr lvl="0"/>
            <a:r>
              <a:rPr lang="fr-FR"/>
              <a:t>Description ici</a:t>
            </a:r>
          </a:p>
        </p:txBody>
      </p:sp>
      <p:sp>
        <p:nvSpPr>
          <p:cNvPr id="9" name="Rectangle 8">
            <a:extLst>
              <a:ext uri="{FF2B5EF4-FFF2-40B4-BE49-F238E27FC236}">
                <a16:creationId xmlns:a16="http://schemas.microsoft.com/office/drawing/2014/main" id="{160E2BA4-CE19-CF48-85E1-8541B29C97E6}"/>
              </a:ext>
            </a:extLst>
          </p:cNvPr>
          <p:cNvSpPr/>
          <p:nvPr userDrawn="1"/>
        </p:nvSpPr>
        <p:spPr>
          <a:xfrm>
            <a:off x="1364782" y="2538215"/>
            <a:ext cx="595891" cy="87631"/>
          </a:xfrm>
          <a:prstGeom prst="rect">
            <a:avLst/>
          </a:prstGeom>
          <a:solidFill>
            <a:srgbClr val="23653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D1FF16EA-BF53-1546-ACCF-04453E2F3D48}"/>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5" name="Espace réservé du texte 2">
            <a:extLst>
              <a:ext uri="{FF2B5EF4-FFF2-40B4-BE49-F238E27FC236}">
                <a16:creationId xmlns:a16="http://schemas.microsoft.com/office/drawing/2014/main" id="{BE360B15-07E0-E845-9FB0-542E3F6B1C3E}"/>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967056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résentation EEQ">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9C3532C-8AB3-D142-A874-A069076FE5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8" name="Connecteur droit 7">
            <a:extLst>
              <a:ext uri="{FF2B5EF4-FFF2-40B4-BE49-F238E27FC236}">
                <a16:creationId xmlns:a16="http://schemas.microsoft.com/office/drawing/2014/main" id="{C95EF7D6-1351-C449-9B53-76DD903DE89C}"/>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6F16D2AD-A684-9B4D-8323-E11F6C1EA376}"/>
              </a:ext>
            </a:extLst>
          </p:cNvPr>
          <p:cNvSpPr>
            <a:spLocks noGrp="1"/>
          </p:cNvSpPr>
          <p:nvPr>
            <p:ph type="body" sz="quarter" idx="16" hasCustomPrompt="1"/>
          </p:nvPr>
        </p:nvSpPr>
        <p:spPr>
          <a:xfrm>
            <a:off x="6692070"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Éléments libres</a:t>
            </a:r>
          </a:p>
        </p:txBody>
      </p:sp>
    </p:spTree>
    <p:extLst>
      <p:ext uri="{BB962C8B-B14F-4D97-AF65-F5344CB8AC3E}">
        <p14:creationId xmlns:p14="http://schemas.microsoft.com/office/powerpoint/2010/main" val="1533510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Présentation EEQ">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9C3532C-8AB3-D142-A874-A069076FE5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8" name="Connecteur droit 7">
            <a:extLst>
              <a:ext uri="{FF2B5EF4-FFF2-40B4-BE49-F238E27FC236}">
                <a16:creationId xmlns:a16="http://schemas.microsoft.com/office/drawing/2014/main" id="{C95EF7D6-1351-C449-9B53-76DD903DE89C}"/>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70814DA-6C1D-8E48-8E1E-765845CA4149}"/>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0" name="Espace réservé du texte 2">
            <a:extLst>
              <a:ext uri="{FF2B5EF4-FFF2-40B4-BE49-F238E27FC236}">
                <a16:creationId xmlns:a16="http://schemas.microsoft.com/office/drawing/2014/main" id="{2E7D1D11-ADCB-DE4B-92D3-5E483E7A680E}"/>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210437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Présentation EEQ">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C19A59-522A-8C4B-B2F8-99FBA0B962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7" name="Connecteur droit 6">
            <a:extLst>
              <a:ext uri="{FF2B5EF4-FFF2-40B4-BE49-F238E27FC236}">
                <a16:creationId xmlns:a16="http://schemas.microsoft.com/office/drawing/2014/main" id="{5DE82D2A-5E1A-0741-94F9-C30AD7EDA927}"/>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Shape 725">
            <a:extLst>
              <a:ext uri="{FF2B5EF4-FFF2-40B4-BE49-F238E27FC236}">
                <a16:creationId xmlns:a16="http://schemas.microsoft.com/office/drawing/2014/main" id="{1EAB5FF7-E111-044F-B681-4DD1A0A78747}"/>
              </a:ext>
            </a:extLst>
          </p:cNvPr>
          <p:cNvSpPr>
            <a:spLocks noGrp="1"/>
          </p:cNvSpPr>
          <p:nvPr>
            <p:ph type="pic" sz="quarter" idx="13" hasCustomPrompt="1"/>
          </p:nvPr>
        </p:nvSpPr>
        <p:spPr>
          <a:xfrm>
            <a:off x="911470"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0" name="Shape 725">
            <a:extLst>
              <a:ext uri="{FF2B5EF4-FFF2-40B4-BE49-F238E27FC236}">
                <a16:creationId xmlns:a16="http://schemas.microsoft.com/office/drawing/2014/main" id="{6C48BA79-E6EE-A649-8CDE-7E76E09E98F2}"/>
              </a:ext>
            </a:extLst>
          </p:cNvPr>
          <p:cNvSpPr>
            <a:spLocks noGrp="1"/>
          </p:cNvSpPr>
          <p:nvPr>
            <p:ph type="pic" sz="quarter" idx="17" hasCustomPrompt="1"/>
          </p:nvPr>
        </p:nvSpPr>
        <p:spPr>
          <a:xfrm>
            <a:off x="3068516"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2" name="Shape 725">
            <a:extLst>
              <a:ext uri="{FF2B5EF4-FFF2-40B4-BE49-F238E27FC236}">
                <a16:creationId xmlns:a16="http://schemas.microsoft.com/office/drawing/2014/main" id="{3F3B5716-4D65-C844-88C7-FEDCA15A7EC4}"/>
              </a:ext>
            </a:extLst>
          </p:cNvPr>
          <p:cNvSpPr>
            <a:spLocks noGrp="1"/>
          </p:cNvSpPr>
          <p:nvPr>
            <p:ph type="pic" sz="quarter" idx="18" hasCustomPrompt="1"/>
          </p:nvPr>
        </p:nvSpPr>
        <p:spPr>
          <a:xfrm>
            <a:off x="5225563"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3" name="Shape 725">
            <a:extLst>
              <a:ext uri="{FF2B5EF4-FFF2-40B4-BE49-F238E27FC236}">
                <a16:creationId xmlns:a16="http://schemas.microsoft.com/office/drawing/2014/main" id="{78D89A02-85A8-184C-A9B7-0CC28817BE88}"/>
              </a:ext>
            </a:extLst>
          </p:cNvPr>
          <p:cNvSpPr>
            <a:spLocks noGrp="1"/>
          </p:cNvSpPr>
          <p:nvPr>
            <p:ph type="pic" sz="quarter" idx="19" hasCustomPrompt="1"/>
          </p:nvPr>
        </p:nvSpPr>
        <p:spPr>
          <a:xfrm>
            <a:off x="7382610"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4" name="Shape 725">
            <a:extLst>
              <a:ext uri="{FF2B5EF4-FFF2-40B4-BE49-F238E27FC236}">
                <a16:creationId xmlns:a16="http://schemas.microsoft.com/office/drawing/2014/main" id="{B4F2940F-993C-434F-A689-45DDA5768128}"/>
              </a:ext>
            </a:extLst>
          </p:cNvPr>
          <p:cNvSpPr>
            <a:spLocks noGrp="1"/>
          </p:cNvSpPr>
          <p:nvPr>
            <p:ph type="pic" sz="quarter" idx="20" hasCustomPrompt="1"/>
          </p:nvPr>
        </p:nvSpPr>
        <p:spPr>
          <a:xfrm>
            <a:off x="9539656" y="1301262"/>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5" name="Shape 725">
            <a:extLst>
              <a:ext uri="{FF2B5EF4-FFF2-40B4-BE49-F238E27FC236}">
                <a16:creationId xmlns:a16="http://schemas.microsoft.com/office/drawing/2014/main" id="{33A826EC-2DE5-854D-A4CF-1B075BEFBCAF}"/>
              </a:ext>
            </a:extLst>
          </p:cNvPr>
          <p:cNvSpPr>
            <a:spLocks noGrp="1"/>
          </p:cNvSpPr>
          <p:nvPr>
            <p:ph type="pic" sz="quarter" idx="21" hasCustomPrompt="1"/>
          </p:nvPr>
        </p:nvSpPr>
        <p:spPr>
          <a:xfrm>
            <a:off x="911470"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6" name="Shape 725">
            <a:extLst>
              <a:ext uri="{FF2B5EF4-FFF2-40B4-BE49-F238E27FC236}">
                <a16:creationId xmlns:a16="http://schemas.microsoft.com/office/drawing/2014/main" id="{D8BED7CA-A0D2-3840-979A-B3639A9269EB}"/>
              </a:ext>
            </a:extLst>
          </p:cNvPr>
          <p:cNvSpPr>
            <a:spLocks noGrp="1"/>
          </p:cNvSpPr>
          <p:nvPr>
            <p:ph type="pic" sz="quarter" idx="22" hasCustomPrompt="1"/>
          </p:nvPr>
        </p:nvSpPr>
        <p:spPr>
          <a:xfrm>
            <a:off x="3068516"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7" name="Shape 725">
            <a:extLst>
              <a:ext uri="{FF2B5EF4-FFF2-40B4-BE49-F238E27FC236}">
                <a16:creationId xmlns:a16="http://schemas.microsoft.com/office/drawing/2014/main" id="{262F0A80-A8A9-EE49-BD91-0A5890E986F5}"/>
              </a:ext>
            </a:extLst>
          </p:cNvPr>
          <p:cNvSpPr>
            <a:spLocks noGrp="1"/>
          </p:cNvSpPr>
          <p:nvPr>
            <p:ph type="pic" sz="quarter" idx="23" hasCustomPrompt="1"/>
          </p:nvPr>
        </p:nvSpPr>
        <p:spPr>
          <a:xfrm>
            <a:off x="5225563"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8" name="Shape 725">
            <a:extLst>
              <a:ext uri="{FF2B5EF4-FFF2-40B4-BE49-F238E27FC236}">
                <a16:creationId xmlns:a16="http://schemas.microsoft.com/office/drawing/2014/main" id="{47840FA3-C4DA-D34A-9732-3F4298A0E185}"/>
              </a:ext>
            </a:extLst>
          </p:cNvPr>
          <p:cNvSpPr>
            <a:spLocks noGrp="1"/>
          </p:cNvSpPr>
          <p:nvPr>
            <p:ph type="pic" sz="quarter" idx="24" hasCustomPrompt="1"/>
          </p:nvPr>
        </p:nvSpPr>
        <p:spPr>
          <a:xfrm>
            <a:off x="7382610"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19" name="Shape 725">
            <a:extLst>
              <a:ext uri="{FF2B5EF4-FFF2-40B4-BE49-F238E27FC236}">
                <a16:creationId xmlns:a16="http://schemas.microsoft.com/office/drawing/2014/main" id="{2809D72C-E775-3142-8D76-1868BE20A65E}"/>
              </a:ext>
            </a:extLst>
          </p:cNvPr>
          <p:cNvSpPr>
            <a:spLocks noGrp="1"/>
          </p:cNvSpPr>
          <p:nvPr>
            <p:ph type="pic" sz="quarter" idx="25" hasCustomPrompt="1"/>
          </p:nvPr>
        </p:nvSpPr>
        <p:spPr>
          <a:xfrm>
            <a:off x="9539656" y="3991708"/>
            <a:ext cx="1658814" cy="1658815"/>
          </a:xfrm>
          <a:prstGeom prst="ellipse">
            <a:avLst/>
          </a:prstGeom>
          <a:solidFill>
            <a:schemeClr val="bg2"/>
          </a:solidFill>
        </p:spPr>
        <p:txBody>
          <a:bodyPr lIns="91439" tIns="45719" rIns="91439" bIns="45719" anchor="ctr">
            <a:noAutofit/>
          </a:bodyPr>
          <a:lstStyle>
            <a:lvl1pPr marL="0" indent="0" algn="ctr">
              <a:lnSpc>
                <a:spcPct val="100000"/>
              </a:lnSpc>
              <a:spcBef>
                <a:spcPts val="0"/>
              </a:spcBef>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20" name="Espace réservé du texte 14">
            <a:extLst>
              <a:ext uri="{FF2B5EF4-FFF2-40B4-BE49-F238E27FC236}">
                <a16:creationId xmlns:a16="http://schemas.microsoft.com/office/drawing/2014/main" id="{35A6D060-EF92-5747-9FC0-695105C0539A}"/>
              </a:ext>
            </a:extLst>
          </p:cNvPr>
          <p:cNvSpPr>
            <a:spLocks noGrp="1"/>
          </p:cNvSpPr>
          <p:nvPr>
            <p:ph type="body" sz="quarter" idx="14" hasCustomPrompt="1"/>
          </p:nvPr>
        </p:nvSpPr>
        <p:spPr>
          <a:xfrm>
            <a:off x="911470"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1" name="Espace réservé du texte 14">
            <a:extLst>
              <a:ext uri="{FF2B5EF4-FFF2-40B4-BE49-F238E27FC236}">
                <a16:creationId xmlns:a16="http://schemas.microsoft.com/office/drawing/2014/main" id="{A7A695F5-6B12-C54A-B8D6-493EAEF40BAF}"/>
              </a:ext>
            </a:extLst>
          </p:cNvPr>
          <p:cNvSpPr>
            <a:spLocks noGrp="1"/>
          </p:cNvSpPr>
          <p:nvPr>
            <p:ph type="body" sz="quarter" idx="15" hasCustomPrompt="1"/>
          </p:nvPr>
        </p:nvSpPr>
        <p:spPr>
          <a:xfrm>
            <a:off x="911470"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22" name="Espace réservé du texte 14">
            <a:extLst>
              <a:ext uri="{FF2B5EF4-FFF2-40B4-BE49-F238E27FC236}">
                <a16:creationId xmlns:a16="http://schemas.microsoft.com/office/drawing/2014/main" id="{BDD87ABF-BE35-C347-9248-41B5A4779FC0}"/>
              </a:ext>
            </a:extLst>
          </p:cNvPr>
          <p:cNvSpPr>
            <a:spLocks noGrp="1"/>
          </p:cNvSpPr>
          <p:nvPr>
            <p:ph type="body" sz="quarter" idx="26" hasCustomPrompt="1"/>
          </p:nvPr>
        </p:nvSpPr>
        <p:spPr>
          <a:xfrm>
            <a:off x="3068516"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3" name="Espace réservé du texte 14">
            <a:extLst>
              <a:ext uri="{FF2B5EF4-FFF2-40B4-BE49-F238E27FC236}">
                <a16:creationId xmlns:a16="http://schemas.microsoft.com/office/drawing/2014/main" id="{5BEBF44D-1095-854B-A1A5-45B26EA1C67D}"/>
              </a:ext>
            </a:extLst>
          </p:cNvPr>
          <p:cNvSpPr>
            <a:spLocks noGrp="1"/>
          </p:cNvSpPr>
          <p:nvPr>
            <p:ph type="body" sz="quarter" idx="27" hasCustomPrompt="1"/>
          </p:nvPr>
        </p:nvSpPr>
        <p:spPr>
          <a:xfrm>
            <a:off x="3068516"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24" name="Espace réservé du texte 14">
            <a:extLst>
              <a:ext uri="{FF2B5EF4-FFF2-40B4-BE49-F238E27FC236}">
                <a16:creationId xmlns:a16="http://schemas.microsoft.com/office/drawing/2014/main" id="{8D6113C1-EF32-BE48-A283-0755BC3AB558}"/>
              </a:ext>
            </a:extLst>
          </p:cNvPr>
          <p:cNvSpPr>
            <a:spLocks noGrp="1"/>
          </p:cNvSpPr>
          <p:nvPr>
            <p:ph type="body" sz="quarter" idx="28" hasCustomPrompt="1"/>
          </p:nvPr>
        </p:nvSpPr>
        <p:spPr>
          <a:xfrm>
            <a:off x="5225562"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5" name="Espace réservé du texte 14">
            <a:extLst>
              <a:ext uri="{FF2B5EF4-FFF2-40B4-BE49-F238E27FC236}">
                <a16:creationId xmlns:a16="http://schemas.microsoft.com/office/drawing/2014/main" id="{9840593E-6C3C-0F42-B6AE-FBD40184F0A3}"/>
              </a:ext>
            </a:extLst>
          </p:cNvPr>
          <p:cNvSpPr>
            <a:spLocks noGrp="1"/>
          </p:cNvSpPr>
          <p:nvPr>
            <p:ph type="body" sz="quarter" idx="29" hasCustomPrompt="1"/>
          </p:nvPr>
        </p:nvSpPr>
        <p:spPr>
          <a:xfrm>
            <a:off x="5225562"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26" name="Espace réservé du texte 14">
            <a:extLst>
              <a:ext uri="{FF2B5EF4-FFF2-40B4-BE49-F238E27FC236}">
                <a16:creationId xmlns:a16="http://schemas.microsoft.com/office/drawing/2014/main" id="{C2594BE9-DCAB-6A4E-9C85-D9F2C73F3328}"/>
              </a:ext>
            </a:extLst>
          </p:cNvPr>
          <p:cNvSpPr>
            <a:spLocks noGrp="1"/>
          </p:cNvSpPr>
          <p:nvPr>
            <p:ph type="body" sz="quarter" idx="30" hasCustomPrompt="1"/>
          </p:nvPr>
        </p:nvSpPr>
        <p:spPr>
          <a:xfrm>
            <a:off x="7382611"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7" name="Espace réservé du texte 14">
            <a:extLst>
              <a:ext uri="{FF2B5EF4-FFF2-40B4-BE49-F238E27FC236}">
                <a16:creationId xmlns:a16="http://schemas.microsoft.com/office/drawing/2014/main" id="{E3650D04-DAAC-5843-9706-2134D8801831}"/>
              </a:ext>
            </a:extLst>
          </p:cNvPr>
          <p:cNvSpPr>
            <a:spLocks noGrp="1"/>
          </p:cNvSpPr>
          <p:nvPr>
            <p:ph type="body" sz="quarter" idx="31" hasCustomPrompt="1"/>
          </p:nvPr>
        </p:nvSpPr>
        <p:spPr>
          <a:xfrm>
            <a:off x="7382611"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28" name="Espace réservé du texte 14">
            <a:extLst>
              <a:ext uri="{FF2B5EF4-FFF2-40B4-BE49-F238E27FC236}">
                <a16:creationId xmlns:a16="http://schemas.microsoft.com/office/drawing/2014/main" id="{7BC9713D-F2D5-C342-8DB4-2A53B28B2396}"/>
              </a:ext>
            </a:extLst>
          </p:cNvPr>
          <p:cNvSpPr>
            <a:spLocks noGrp="1"/>
          </p:cNvSpPr>
          <p:nvPr>
            <p:ph type="body" sz="quarter" idx="32" hasCustomPrompt="1"/>
          </p:nvPr>
        </p:nvSpPr>
        <p:spPr>
          <a:xfrm>
            <a:off x="9539657"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29" name="Espace réservé du texte 14">
            <a:extLst>
              <a:ext uri="{FF2B5EF4-FFF2-40B4-BE49-F238E27FC236}">
                <a16:creationId xmlns:a16="http://schemas.microsoft.com/office/drawing/2014/main" id="{E68DDE0C-1F74-ED4F-B87B-CA037474434D}"/>
              </a:ext>
            </a:extLst>
          </p:cNvPr>
          <p:cNvSpPr>
            <a:spLocks noGrp="1"/>
          </p:cNvSpPr>
          <p:nvPr>
            <p:ph type="body" sz="quarter" idx="33" hasCustomPrompt="1"/>
          </p:nvPr>
        </p:nvSpPr>
        <p:spPr>
          <a:xfrm>
            <a:off x="9539657"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0" name="Espace réservé du texte 14">
            <a:extLst>
              <a:ext uri="{FF2B5EF4-FFF2-40B4-BE49-F238E27FC236}">
                <a16:creationId xmlns:a16="http://schemas.microsoft.com/office/drawing/2014/main" id="{FA81D0CA-5634-5C40-A87D-51FCA0791B77}"/>
              </a:ext>
            </a:extLst>
          </p:cNvPr>
          <p:cNvSpPr>
            <a:spLocks noGrp="1"/>
          </p:cNvSpPr>
          <p:nvPr>
            <p:ph type="body" sz="quarter" idx="34" hasCustomPrompt="1"/>
          </p:nvPr>
        </p:nvSpPr>
        <p:spPr>
          <a:xfrm>
            <a:off x="911470"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1" name="Espace réservé du texte 14">
            <a:extLst>
              <a:ext uri="{FF2B5EF4-FFF2-40B4-BE49-F238E27FC236}">
                <a16:creationId xmlns:a16="http://schemas.microsoft.com/office/drawing/2014/main" id="{173D0003-FBE0-A645-9CC2-003BDCFD7321}"/>
              </a:ext>
            </a:extLst>
          </p:cNvPr>
          <p:cNvSpPr>
            <a:spLocks noGrp="1"/>
          </p:cNvSpPr>
          <p:nvPr>
            <p:ph type="body" sz="quarter" idx="35" hasCustomPrompt="1"/>
          </p:nvPr>
        </p:nvSpPr>
        <p:spPr>
          <a:xfrm>
            <a:off x="911470"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2" name="Espace réservé du texte 14">
            <a:extLst>
              <a:ext uri="{FF2B5EF4-FFF2-40B4-BE49-F238E27FC236}">
                <a16:creationId xmlns:a16="http://schemas.microsoft.com/office/drawing/2014/main" id="{8C20F82A-25AB-D846-BD39-EAF627DBA113}"/>
              </a:ext>
            </a:extLst>
          </p:cNvPr>
          <p:cNvSpPr>
            <a:spLocks noGrp="1"/>
          </p:cNvSpPr>
          <p:nvPr>
            <p:ph type="body" sz="quarter" idx="36" hasCustomPrompt="1"/>
          </p:nvPr>
        </p:nvSpPr>
        <p:spPr>
          <a:xfrm>
            <a:off x="3068516"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3" name="Espace réservé du texte 14">
            <a:extLst>
              <a:ext uri="{FF2B5EF4-FFF2-40B4-BE49-F238E27FC236}">
                <a16:creationId xmlns:a16="http://schemas.microsoft.com/office/drawing/2014/main" id="{BA31A012-42E0-8F42-8EB2-3B75C0E4E3E6}"/>
              </a:ext>
            </a:extLst>
          </p:cNvPr>
          <p:cNvSpPr>
            <a:spLocks noGrp="1"/>
          </p:cNvSpPr>
          <p:nvPr>
            <p:ph type="body" sz="quarter" idx="37" hasCustomPrompt="1"/>
          </p:nvPr>
        </p:nvSpPr>
        <p:spPr>
          <a:xfrm>
            <a:off x="3068516"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4" name="Espace réservé du texte 14">
            <a:extLst>
              <a:ext uri="{FF2B5EF4-FFF2-40B4-BE49-F238E27FC236}">
                <a16:creationId xmlns:a16="http://schemas.microsoft.com/office/drawing/2014/main" id="{A4C7C511-9C19-DA43-9930-341EE61E9BFE}"/>
              </a:ext>
            </a:extLst>
          </p:cNvPr>
          <p:cNvSpPr>
            <a:spLocks noGrp="1"/>
          </p:cNvSpPr>
          <p:nvPr>
            <p:ph type="body" sz="quarter" idx="38" hasCustomPrompt="1"/>
          </p:nvPr>
        </p:nvSpPr>
        <p:spPr>
          <a:xfrm>
            <a:off x="5225562"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5" name="Espace réservé du texte 14">
            <a:extLst>
              <a:ext uri="{FF2B5EF4-FFF2-40B4-BE49-F238E27FC236}">
                <a16:creationId xmlns:a16="http://schemas.microsoft.com/office/drawing/2014/main" id="{224AF2F5-A658-2549-8C12-4D878728A4D1}"/>
              </a:ext>
            </a:extLst>
          </p:cNvPr>
          <p:cNvSpPr>
            <a:spLocks noGrp="1"/>
          </p:cNvSpPr>
          <p:nvPr>
            <p:ph type="body" sz="quarter" idx="39" hasCustomPrompt="1"/>
          </p:nvPr>
        </p:nvSpPr>
        <p:spPr>
          <a:xfrm>
            <a:off x="5225562"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6" name="Espace réservé du texte 14">
            <a:extLst>
              <a:ext uri="{FF2B5EF4-FFF2-40B4-BE49-F238E27FC236}">
                <a16:creationId xmlns:a16="http://schemas.microsoft.com/office/drawing/2014/main" id="{3A49F26C-9610-8149-8E27-783303E15EB0}"/>
              </a:ext>
            </a:extLst>
          </p:cNvPr>
          <p:cNvSpPr>
            <a:spLocks noGrp="1"/>
          </p:cNvSpPr>
          <p:nvPr>
            <p:ph type="body" sz="quarter" idx="40" hasCustomPrompt="1"/>
          </p:nvPr>
        </p:nvSpPr>
        <p:spPr>
          <a:xfrm>
            <a:off x="7382611"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7" name="Espace réservé du texte 14">
            <a:extLst>
              <a:ext uri="{FF2B5EF4-FFF2-40B4-BE49-F238E27FC236}">
                <a16:creationId xmlns:a16="http://schemas.microsoft.com/office/drawing/2014/main" id="{52B8A687-2170-B94D-82A0-9C3C2EA2A830}"/>
              </a:ext>
            </a:extLst>
          </p:cNvPr>
          <p:cNvSpPr>
            <a:spLocks noGrp="1"/>
          </p:cNvSpPr>
          <p:nvPr>
            <p:ph type="body" sz="quarter" idx="41" hasCustomPrompt="1"/>
          </p:nvPr>
        </p:nvSpPr>
        <p:spPr>
          <a:xfrm>
            <a:off x="7382611"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38" name="Espace réservé du texte 14">
            <a:extLst>
              <a:ext uri="{FF2B5EF4-FFF2-40B4-BE49-F238E27FC236}">
                <a16:creationId xmlns:a16="http://schemas.microsoft.com/office/drawing/2014/main" id="{5DD395F8-57C1-5B4B-87FB-97ADD67B7D52}"/>
              </a:ext>
            </a:extLst>
          </p:cNvPr>
          <p:cNvSpPr>
            <a:spLocks noGrp="1"/>
          </p:cNvSpPr>
          <p:nvPr>
            <p:ph type="body" sz="quarter" idx="42" hasCustomPrompt="1"/>
          </p:nvPr>
        </p:nvSpPr>
        <p:spPr>
          <a:xfrm>
            <a:off x="9539657"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39" name="Espace réservé du texte 14">
            <a:extLst>
              <a:ext uri="{FF2B5EF4-FFF2-40B4-BE49-F238E27FC236}">
                <a16:creationId xmlns:a16="http://schemas.microsoft.com/office/drawing/2014/main" id="{A4E3C302-6BF6-8542-B857-64C5266FDE0C}"/>
              </a:ext>
            </a:extLst>
          </p:cNvPr>
          <p:cNvSpPr>
            <a:spLocks noGrp="1"/>
          </p:cNvSpPr>
          <p:nvPr>
            <p:ph type="body" sz="quarter" idx="43" hasCustomPrompt="1"/>
          </p:nvPr>
        </p:nvSpPr>
        <p:spPr>
          <a:xfrm>
            <a:off x="9539657"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40" name="ZoneTexte 39">
            <a:extLst>
              <a:ext uri="{FF2B5EF4-FFF2-40B4-BE49-F238E27FC236}">
                <a16:creationId xmlns:a16="http://schemas.microsoft.com/office/drawing/2014/main" id="{D1260FDF-5001-DE4F-A5FD-025D9757684F}"/>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42" name="Espace réservé du texte 2">
            <a:extLst>
              <a:ext uri="{FF2B5EF4-FFF2-40B4-BE49-F238E27FC236}">
                <a16:creationId xmlns:a16="http://schemas.microsoft.com/office/drawing/2014/main" id="{FAF804C1-5C1C-934F-9BDF-B93C4F535B18}"/>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498812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Présentation EEQ">
    <p:spTree>
      <p:nvGrpSpPr>
        <p:cNvPr id="1" name=""/>
        <p:cNvGrpSpPr/>
        <p:nvPr/>
      </p:nvGrpSpPr>
      <p:grpSpPr>
        <a:xfrm>
          <a:off x="0" y="0"/>
          <a:ext cx="0" cy="0"/>
          <a:chOff x="0" y="0"/>
          <a:chExt cx="0" cy="0"/>
        </a:xfrm>
      </p:grpSpPr>
      <p:pic>
        <p:nvPicPr>
          <p:cNvPr id="41" name="Image 40">
            <a:extLst>
              <a:ext uri="{FF2B5EF4-FFF2-40B4-BE49-F238E27FC236}">
                <a16:creationId xmlns:a16="http://schemas.microsoft.com/office/drawing/2014/main" id="{42A7C535-3B8C-974E-8886-E2755B7420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43" name="Connecteur droit 42">
            <a:extLst>
              <a:ext uri="{FF2B5EF4-FFF2-40B4-BE49-F238E27FC236}">
                <a16:creationId xmlns:a16="http://schemas.microsoft.com/office/drawing/2014/main" id="{E59726B1-4E40-D942-8DA6-67E9F4F9A856}"/>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6" name="Espace réservé pour une image  2">
            <a:extLst>
              <a:ext uri="{FF2B5EF4-FFF2-40B4-BE49-F238E27FC236}">
                <a16:creationId xmlns:a16="http://schemas.microsoft.com/office/drawing/2014/main" id="{D5D881B1-EC04-3740-A1E0-ABA5AF6E21C2}"/>
              </a:ext>
            </a:extLst>
          </p:cNvPr>
          <p:cNvSpPr>
            <a:spLocks noGrp="1"/>
          </p:cNvSpPr>
          <p:nvPr>
            <p:ph type="pic" sz="quarter" idx="44"/>
          </p:nvPr>
        </p:nvSpPr>
        <p:spPr>
          <a:xfrm>
            <a:off x="911470"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67" name="Espace réservé pour une image  2">
            <a:extLst>
              <a:ext uri="{FF2B5EF4-FFF2-40B4-BE49-F238E27FC236}">
                <a16:creationId xmlns:a16="http://schemas.microsoft.com/office/drawing/2014/main" id="{D737C6D7-3324-2B4E-94AB-2DBD8EB0958F}"/>
              </a:ext>
            </a:extLst>
          </p:cNvPr>
          <p:cNvSpPr>
            <a:spLocks noGrp="1"/>
          </p:cNvSpPr>
          <p:nvPr>
            <p:ph type="pic" sz="quarter" idx="45"/>
          </p:nvPr>
        </p:nvSpPr>
        <p:spPr>
          <a:xfrm>
            <a:off x="3071346"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68" name="Espace réservé pour une image  2">
            <a:extLst>
              <a:ext uri="{FF2B5EF4-FFF2-40B4-BE49-F238E27FC236}">
                <a16:creationId xmlns:a16="http://schemas.microsoft.com/office/drawing/2014/main" id="{4F313AC6-D0EA-564A-BDCB-60171B6256DE}"/>
              </a:ext>
            </a:extLst>
          </p:cNvPr>
          <p:cNvSpPr>
            <a:spLocks noGrp="1"/>
          </p:cNvSpPr>
          <p:nvPr>
            <p:ph type="pic" sz="quarter" idx="46"/>
          </p:nvPr>
        </p:nvSpPr>
        <p:spPr>
          <a:xfrm>
            <a:off x="9550973"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69" name="Espace réservé pour une image  2">
            <a:extLst>
              <a:ext uri="{FF2B5EF4-FFF2-40B4-BE49-F238E27FC236}">
                <a16:creationId xmlns:a16="http://schemas.microsoft.com/office/drawing/2014/main" id="{E954E4D0-4D53-984B-9E1E-E5F8E9076BB9}"/>
              </a:ext>
            </a:extLst>
          </p:cNvPr>
          <p:cNvSpPr>
            <a:spLocks noGrp="1"/>
          </p:cNvSpPr>
          <p:nvPr>
            <p:ph type="pic" sz="quarter" idx="47"/>
          </p:nvPr>
        </p:nvSpPr>
        <p:spPr>
          <a:xfrm>
            <a:off x="5231222"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0" name="Espace réservé pour une image  2">
            <a:extLst>
              <a:ext uri="{FF2B5EF4-FFF2-40B4-BE49-F238E27FC236}">
                <a16:creationId xmlns:a16="http://schemas.microsoft.com/office/drawing/2014/main" id="{7A3DCFA2-9B7F-AC4C-AAFA-5B5EA51B33CC}"/>
              </a:ext>
            </a:extLst>
          </p:cNvPr>
          <p:cNvSpPr>
            <a:spLocks noGrp="1"/>
          </p:cNvSpPr>
          <p:nvPr>
            <p:ph type="pic" sz="quarter" idx="48"/>
          </p:nvPr>
        </p:nvSpPr>
        <p:spPr>
          <a:xfrm>
            <a:off x="7391098" y="1301750"/>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1" name="Espace réservé pour une image  2">
            <a:extLst>
              <a:ext uri="{FF2B5EF4-FFF2-40B4-BE49-F238E27FC236}">
                <a16:creationId xmlns:a16="http://schemas.microsoft.com/office/drawing/2014/main" id="{9904EE51-AB35-1341-B80B-C6EF7E85E760}"/>
              </a:ext>
            </a:extLst>
          </p:cNvPr>
          <p:cNvSpPr>
            <a:spLocks noGrp="1"/>
          </p:cNvSpPr>
          <p:nvPr>
            <p:ph type="pic" sz="quarter" idx="49"/>
          </p:nvPr>
        </p:nvSpPr>
        <p:spPr>
          <a:xfrm>
            <a:off x="911470"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2" name="Espace réservé pour une image  2">
            <a:extLst>
              <a:ext uri="{FF2B5EF4-FFF2-40B4-BE49-F238E27FC236}">
                <a16:creationId xmlns:a16="http://schemas.microsoft.com/office/drawing/2014/main" id="{FE721D80-993C-4D49-ACDA-048276502B3B}"/>
              </a:ext>
            </a:extLst>
          </p:cNvPr>
          <p:cNvSpPr>
            <a:spLocks noGrp="1"/>
          </p:cNvSpPr>
          <p:nvPr>
            <p:ph type="pic" sz="quarter" idx="50"/>
          </p:nvPr>
        </p:nvSpPr>
        <p:spPr>
          <a:xfrm>
            <a:off x="3071346"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3" name="Espace réservé pour une image  2">
            <a:extLst>
              <a:ext uri="{FF2B5EF4-FFF2-40B4-BE49-F238E27FC236}">
                <a16:creationId xmlns:a16="http://schemas.microsoft.com/office/drawing/2014/main" id="{05DF4790-538E-4846-9C09-B6FE5C265A39}"/>
              </a:ext>
            </a:extLst>
          </p:cNvPr>
          <p:cNvSpPr>
            <a:spLocks noGrp="1"/>
          </p:cNvSpPr>
          <p:nvPr>
            <p:ph type="pic" sz="quarter" idx="51"/>
          </p:nvPr>
        </p:nvSpPr>
        <p:spPr>
          <a:xfrm>
            <a:off x="9550973"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4" name="Espace réservé pour une image  2">
            <a:extLst>
              <a:ext uri="{FF2B5EF4-FFF2-40B4-BE49-F238E27FC236}">
                <a16:creationId xmlns:a16="http://schemas.microsoft.com/office/drawing/2014/main" id="{7B931B2A-C29E-344E-A3B0-16F06D396B89}"/>
              </a:ext>
            </a:extLst>
          </p:cNvPr>
          <p:cNvSpPr>
            <a:spLocks noGrp="1"/>
          </p:cNvSpPr>
          <p:nvPr>
            <p:ph type="pic" sz="quarter" idx="52"/>
          </p:nvPr>
        </p:nvSpPr>
        <p:spPr>
          <a:xfrm>
            <a:off x="5231222"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5" name="Espace réservé pour une image  2">
            <a:extLst>
              <a:ext uri="{FF2B5EF4-FFF2-40B4-BE49-F238E27FC236}">
                <a16:creationId xmlns:a16="http://schemas.microsoft.com/office/drawing/2014/main" id="{6E138F23-C7BB-3E49-A68D-43666829F879}"/>
              </a:ext>
            </a:extLst>
          </p:cNvPr>
          <p:cNvSpPr>
            <a:spLocks noGrp="1"/>
          </p:cNvSpPr>
          <p:nvPr>
            <p:ph type="pic" sz="quarter" idx="53"/>
          </p:nvPr>
        </p:nvSpPr>
        <p:spPr>
          <a:xfrm>
            <a:off x="7391098" y="4002909"/>
            <a:ext cx="1658938" cy="1658938"/>
          </a:xfrm>
          <a:solidFill>
            <a:srgbClr val="DDEBCD"/>
          </a:solidFill>
        </p:spPr>
        <p:txBody>
          <a:bodyPr anchor="ctr">
            <a:normAutofit/>
          </a:bodyPr>
          <a:lstStyle>
            <a:lvl1pPr marL="0" indent="0" algn="ctr">
              <a:buNone/>
              <a:defRPr sz="1000">
                <a:latin typeface="Mark Pro" panose="020B0504020201010104" pitchFamily="34" charset="77"/>
              </a:defRPr>
            </a:lvl1pPr>
          </a:lstStyle>
          <a:p>
            <a:r>
              <a:rPr lang="fr-FR"/>
              <a:t>Cliquez sur l'icône pour ajouter une image</a:t>
            </a:r>
          </a:p>
        </p:txBody>
      </p:sp>
      <p:sp>
        <p:nvSpPr>
          <p:cNvPr id="76" name="Espace réservé du texte 14">
            <a:extLst>
              <a:ext uri="{FF2B5EF4-FFF2-40B4-BE49-F238E27FC236}">
                <a16:creationId xmlns:a16="http://schemas.microsoft.com/office/drawing/2014/main" id="{89C0733A-F527-D64F-89AD-DDE9AE882F63}"/>
              </a:ext>
            </a:extLst>
          </p:cNvPr>
          <p:cNvSpPr>
            <a:spLocks noGrp="1"/>
          </p:cNvSpPr>
          <p:nvPr>
            <p:ph type="body" sz="quarter" idx="14" hasCustomPrompt="1"/>
          </p:nvPr>
        </p:nvSpPr>
        <p:spPr>
          <a:xfrm>
            <a:off x="911470"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77" name="Espace réservé du texte 14">
            <a:extLst>
              <a:ext uri="{FF2B5EF4-FFF2-40B4-BE49-F238E27FC236}">
                <a16:creationId xmlns:a16="http://schemas.microsoft.com/office/drawing/2014/main" id="{9E89AA36-224F-1F4F-AC5B-7498D94285CB}"/>
              </a:ext>
            </a:extLst>
          </p:cNvPr>
          <p:cNvSpPr>
            <a:spLocks noGrp="1"/>
          </p:cNvSpPr>
          <p:nvPr>
            <p:ph type="body" sz="quarter" idx="15" hasCustomPrompt="1"/>
          </p:nvPr>
        </p:nvSpPr>
        <p:spPr>
          <a:xfrm>
            <a:off x="911470"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78" name="Espace réservé du texte 14">
            <a:extLst>
              <a:ext uri="{FF2B5EF4-FFF2-40B4-BE49-F238E27FC236}">
                <a16:creationId xmlns:a16="http://schemas.microsoft.com/office/drawing/2014/main" id="{F45EAA58-EF53-6E4C-840F-40E5A494A9BA}"/>
              </a:ext>
            </a:extLst>
          </p:cNvPr>
          <p:cNvSpPr>
            <a:spLocks noGrp="1"/>
          </p:cNvSpPr>
          <p:nvPr>
            <p:ph type="body" sz="quarter" idx="26" hasCustomPrompt="1"/>
          </p:nvPr>
        </p:nvSpPr>
        <p:spPr>
          <a:xfrm>
            <a:off x="3068516"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79" name="Espace réservé du texte 14">
            <a:extLst>
              <a:ext uri="{FF2B5EF4-FFF2-40B4-BE49-F238E27FC236}">
                <a16:creationId xmlns:a16="http://schemas.microsoft.com/office/drawing/2014/main" id="{6D814708-14AB-DF41-92F4-F78F8523D9E4}"/>
              </a:ext>
            </a:extLst>
          </p:cNvPr>
          <p:cNvSpPr>
            <a:spLocks noGrp="1"/>
          </p:cNvSpPr>
          <p:nvPr>
            <p:ph type="body" sz="quarter" idx="27" hasCustomPrompt="1"/>
          </p:nvPr>
        </p:nvSpPr>
        <p:spPr>
          <a:xfrm>
            <a:off x="3068516"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0" name="Espace réservé du texte 14">
            <a:extLst>
              <a:ext uri="{FF2B5EF4-FFF2-40B4-BE49-F238E27FC236}">
                <a16:creationId xmlns:a16="http://schemas.microsoft.com/office/drawing/2014/main" id="{BBC1E6F5-1C59-6F43-B896-6D5E7AE5B7E4}"/>
              </a:ext>
            </a:extLst>
          </p:cNvPr>
          <p:cNvSpPr>
            <a:spLocks noGrp="1"/>
          </p:cNvSpPr>
          <p:nvPr>
            <p:ph type="body" sz="quarter" idx="28" hasCustomPrompt="1"/>
          </p:nvPr>
        </p:nvSpPr>
        <p:spPr>
          <a:xfrm>
            <a:off x="5225562"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1" name="Espace réservé du texte 14">
            <a:extLst>
              <a:ext uri="{FF2B5EF4-FFF2-40B4-BE49-F238E27FC236}">
                <a16:creationId xmlns:a16="http://schemas.microsoft.com/office/drawing/2014/main" id="{A67E2872-6C0D-D341-B754-A45B3BDB65AD}"/>
              </a:ext>
            </a:extLst>
          </p:cNvPr>
          <p:cNvSpPr>
            <a:spLocks noGrp="1"/>
          </p:cNvSpPr>
          <p:nvPr>
            <p:ph type="body" sz="quarter" idx="29" hasCustomPrompt="1"/>
          </p:nvPr>
        </p:nvSpPr>
        <p:spPr>
          <a:xfrm>
            <a:off x="5225562"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2" name="Espace réservé du texte 14">
            <a:extLst>
              <a:ext uri="{FF2B5EF4-FFF2-40B4-BE49-F238E27FC236}">
                <a16:creationId xmlns:a16="http://schemas.microsoft.com/office/drawing/2014/main" id="{A9D88984-3049-834F-8762-364F8BBEC171}"/>
              </a:ext>
            </a:extLst>
          </p:cNvPr>
          <p:cNvSpPr>
            <a:spLocks noGrp="1"/>
          </p:cNvSpPr>
          <p:nvPr>
            <p:ph type="body" sz="quarter" idx="30" hasCustomPrompt="1"/>
          </p:nvPr>
        </p:nvSpPr>
        <p:spPr>
          <a:xfrm>
            <a:off x="7382611"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3" name="Espace réservé du texte 14">
            <a:extLst>
              <a:ext uri="{FF2B5EF4-FFF2-40B4-BE49-F238E27FC236}">
                <a16:creationId xmlns:a16="http://schemas.microsoft.com/office/drawing/2014/main" id="{AFB3D19E-5EC9-C14D-9DC5-AB15F2150801}"/>
              </a:ext>
            </a:extLst>
          </p:cNvPr>
          <p:cNvSpPr>
            <a:spLocks noGrp="1"/>
          </p:cNvSpPr>
          <p:nvPr>
            <p:ph type="body" sz="quarter" idx="31" hasCustomPrompt="1"/>
          </p:nvPr>
        </p:nvSpPr>
        <p:spPr>
          <a:xfrm>
            <a:off x="7382611"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4" name="Espace réservé du texte 14">
            <a:extLst>
              <a:ext uri="{FF2B5EF4-FFF2-40B4-BE49-F238E27FC236}">
                <a16:creationId xmlns:a16="http://schemas.microsoft.com/office/drawing/2014/main" id="{32AFCC27-84A3-CC4D-96DF-98F4F388AFFC}"/>
              </a:ext>
            </a:extLst>
          </p:cNvPr>
          <p:cNvSpPr>
            <a:spLocks noGrp="1"/>
          </p:cNvSpPr>
          <p:nvPr>
            <p:ph type="body" sz="quarter" idx="32" hasCustomPrompt="1"/>
          </p:nvPr>
        </p:nvSpPr>
        <p:spPr>
          <a:xfrm>
            <a:off x="9539657" y="3039385"/>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5" name="Espace réservé du texte 14">
            <a:extLst>
              <a:ext uri="{FF2B5EF4-FFF2-40B4-BE49-F238E27FC236}">
                <a16:creationId xmlns:a16="http://schemas.microsoft.com/office/drawing/2014/main" id="{0BB36F0D-FA2A-A64B-A70D-0F4B46238A08}"/>
              </a:ext>
            </a:extLst>
          </p:cNvPr>
          <p:cNvSpPr>
            <a:spLocks noGrp="1"/>
          </p:cNvSpPr>
          <p:nvPr>
            <p:ph type="body" sz="quarter" idx="33" hasCustomPrompt="1"/>
          </p:nvPr>
        </p:nvSpPr>
        <p:spPr>
          <a:xfrm>
            <a:off x="9539657" y="3379354"/>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6" name="Espace réservé du texte 14">
            <a:extLst>
              <a:ext uri="{FF2B5EF4-FFF2-40B4-BE49-F238E27FC236}">
                <a16:creationId xmlns:a16="http://schemas.microsoft.com/office/drawing/2014/main" id="{9BFD5F70-4B5F-0649-B953-B5C70A95CC20}"/>
              </a:ext>
            </a:extLst>
          </p:cNvPr>
          <p:cNvSpPr>
            <a:spLocks noGrp="1"/>
          </p:cNvSpPr>
          <p:nvPr>
            <p:ph type="body" sz="quarter" idx="34" hasCustomPrompt="1"/>
          </p:nvPr>
        </p:nvSpPr>
        <p:spPr>
          <a:xfrm>
            <a:off x="911470"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7" name="Espace réservé du texte 14">
            <a:extLst>
              <a:ext uri="{FF2B5EF4-FFF2-40B4-BE49-F238E27FC236}">
                <a16:creationId xmlns:a16="http://schemas.microsoft.com/office/drawing/2014/main" id="{B7F81BBF-6322-D04A-A38E-A442681B8A1F}"/>
              </a:ext>
            </a:extLst>
          </p:cNvPr>
          <p:cNvSpPr>
            <a:spLocks noGrp="1"/>
          </p:cNvSpPr>
          <p:nvPr>
            <p:ph type="body" sz="quarter" idx="35" hasCustomPrompt="1"/>
          </p:nvPr>
        </p:nvSpPr>
        <p:spPr>
          <a:xfrm>
            <a:off x="911470"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88" name="Espace réservé du texte 14">
            <a:extLst>
              <a:ext uri="{FF2B5EF4-FFF2-40B4-BE49-F238E27FC236}">
                <a16:creationId xmlns:a16="http://schemas.microsoft.com/office/drawing/2014/main" id="{9131BEBE-C196-FF45-80B4-816CD8D2D768}"/>
              </a:ext>
            </a:extLst>
          </p:cNvPr>
          <p:cNvSpPr>
            <a:spLocks noGrp="1"/>
          </p:cNvSpPr>
          <p:nvPr>
            <p:ph type="body" sz="quarter" idx="36" hasCustomPrompt="1"/>
          </p:nvPr>
        </p:nvSpPr>
        <p:spPr>
          <a:xfrm>
            <a:off x="3068516"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89" name="Espace réservé du texte 14">
            <a:extLst>
              <a:ext uri="{FF2B5EF4-FFF2-40B4-BE49-F238E27FC236}">
                <a16:creationId xmlns:a16="http://schemas.microsoft.com/office/drawing/2014/main" id="{F0B2E13F-F25F-1B41-A5F3-3542D3395D8B}"/>
              </a:ext>
            </a:extLst>
          </p:cNvPr>
          <p:cNvSpPr>
            <a:spLocks noGrp="1"/>
          </p:cNvSpPr>
          <p:nvPr>
            <p:ph type="body" sz="quarter" idx="37" hasCustomPrompt="1"/>
          </p:nvPr>
        </p:nvSpPr>
        <p:spPr>
          <a:xfrm>
            <a:off x="3068516"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90" name="Espace réservé du texte 14">
            <a:extLst>
              <a:ext uri="{FF2B5EF4-FFF2-40B4-BE49-F238E27FC236}">
                <a16:creationId xmlns:a16="http://schemas.microsoft.com/office/drawing/2014/main" id="{ACA3754D-F587-CA4B-88AA-8A2799009FA0}"/>
              </a:ext>
            </a:extLst>
          </p:cNvPr>
          <p:cNvSpPr>
            <a:spLocks noGrp="1"/>
          </p:cNvSpPr>
          <p:nvPr>
            <p:ph type="body" sz="quarter" idx="38" hasCustomPrompt="1"/>
          </p:nvPr>
        </p:nvSpPr>
        <p:spPr>
          <a:xfrm>
            <a:off x="5225562"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91" name="Espace réservé du texte 14">
            <a:extLst>
              <a:ext uri="{FF2B5EF4-FFF2-40B4-BE49-F238E27FC236}">
                <a16:creationId xmlns:a16="http://schemas.microsoft.com/office/drawing/2014/main" id="{D8323D1A-85EB-5B4D-BDC4-A0CF7B933D84}"/>
              </a:ext>
            </a:extLst>
          </p:cNvPr>
          <p:cNvSpPr>
            <a:spLocks noGrp="1"/>
          </p:cNvSpPr>
          <p:nvPr>
            <p:ph type="body" sz="quarter" idx="39" hasCustomPrompt="1"/>
          </p:nvPr>
        </p:nvSpPr>
        <p:spPr>
          <a:xfrm>
            <a:off x="5225562"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92" name="Espace réservé du texte 14">
            <a:extLst>
              <a:ext uri="{FF2B5EF4-FFF2-40B4-BE49-F238E27FC236}">
                <a16:creationId xmlns:a16="http://schemas.microsoft.com/office/drawing/2014/main" id="{40683E7C-4ABC-9646-B808-314E8AA1952C}"/>
              </a:ext>
            </a:extLst>
          </p:cNvPr>
          <p:cNvSpPr>
            <a:spLocks noGrp="1"/>
          </p:cNvSpPr>
          <p:nvPr>
            <p:ph type="body" sz="quarter" idx="40" hasCustomPrompt="1"/>
          </p:nvPr>
        </p:nvSpPr>
        <p:spPr>
          <a:xfrm>
            <a:off x="7382611"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93" name="Espace réservé du texte 14">
            <a:extLst>
              <a:ext uri="{FF2B5EF4-FFF2-40B4-BE49-F238E27FC236}">
                <a16:creationId xmlns:a16="http://schemas.microsoft.com/office/drawing/2014/main" id="{1ED2FDA8-798E-FC43-9FAE-042C8FDE3413}"/>
              </a:ext>
            </a:extLst>
          </p:cNvPr>
          <p:cNvSpPr>
            <a:spLocks noGrp="1"/>
          </p:cNvSpPr>
          <p:nvPr>
            <p:ph type="body" sz="quarter" idx="41" hasCustomPrompt="1"/>
          </p:nvPr>
        </p:nvSpPr>
        <p:spPr>
          <a:xfrm>
            <a:off x="7382611"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94" name="Espace réservé du texte 14">
            <a:extLst>
              <a:ext uri="{FF2B5EF4-FFF2-40B4-BE49-F238E27FC236}">
                <a16:creationId xmlns:a16="http://schemas.microsoft.com/office/drawing/2014/main" id="{7C7D3156-4B8F-E64A-BDC4-CC5DACB2AC33}"/>
              </a:ext>
            </a:extLst>
          </p:cNvPr>
          <p:cNvSpPr>
            <a:spLocks noGrp="1"/>
          </p:cNvSpPr>
          <p:nvPr>
            <p:ph type="body" sz="quarter" idx="42" hasCustomPrompt="1"/>
          </p:nvPr>
        </p:nvSpPr>
        <p:spPr>
          <a:xfrm>
            <a:off x="9539657" y="5747061"/>
            <a:ext cx="1658813" cy="257908"/>
          </a:xfrm>
        </p:spPr>
        <p:txBody>
          <a:bodyPr>
            <a:noAutofit/>
          </a:bodyPr>
          <a:lstStyle>
            <a:lvl1pPr marL="0" indent="0" algn="ctr">
              <a:lnSpc>
                <a:spcPct val="100000"/>
              </a:lnSpc>
              <a:spcBef>
                <a:spcPts val="0"/>
              </a:spcBef>
              <a:buNone/>
              <a:defRPr sz="12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Nom de la personne</a:t>
            </a:r>
          </a:p>
        </p:txBody>
      </p:sp>
      <p:sp>
        <p:nvSpPr>
          <p:cNvPr id="95" name="Espace réservé du texte 14">
            <a:extLst>
              <a:ext uri="{FF2B5EF4-FFF2-40B4-BE49-F238E27FC236}">
                <a16:creationId xmlns:a16="http://schemas.microsoft.com/office/drawing/2014/main" id="{A2B74EBA-6CC6-CA48-BF3C-42BBCEF8B9FE}"/>
              </a:ext>
            </a:extLst>
          </p:cNvPr>
          <p:cNvSpPr>
            <a:spLocks noGrp="1"/>
          </p:cNvSpPr>
          <p:nvPr>
            <p:ph type="body" sz="quarter" idx="43" hasCustomPrompt="1"/>
          </p:nvPr>
        </p:nvSpPr>
        <p:spPr>
          <a:xfrm>
            <a:off x="9539657" y="6087030"/>
            <a:ext cx="1658813" cy="257908"/>
          </a:xfrm>
        </p:spPr>
        <p:txBody>
          <a:bodyPr>
            <a:noAutofit/>
          </a:bodyPr>
          <a:lstStyle>
            <a:lvl1pPr marL="0" indent="0" algn="ctr">
              <a:lnSpc>
                <a:spcPct val="100000"/>
              </a:lnSpc>
              <a:spcBef>
                <a:spcPts val="0"/>
              </a:spcBef>
              <a:buNone/>
              <a:defRPr sz="10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96" name="ZoneTexte 95">
            <a:extLst>
              <a:ext uri="{FF2B5EF4-FFF2-40B4-BE49-F238E27FC236}">
                <a16:creationId xmlns:a16="http://schemas.microsoft.com/office/drawing/2014/main" id="{4AC6057B-5C04-8849-8AEF-345E193D3937}"/>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97" name="Espace réservé du texte 2">
            <a:extLst>
              <a:ext uri="{FF2B5EF4-FFF2-40B4-BE49-F238E27FC236}">
                <a16:creationId xmlns:a16="http://schemas.microsoft.com/office/drawing/2014/main" id="{A84C4A5C-799B-854E-9C53-80447F5FBB20}"/>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1546528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Présentation EEQ">
    <p:spTree>
      <p:nvGrpSpPr>
        <p:cNvPr id="1" name=""/>
        <p:cNvGrpSpPr/>
        <p:nvPr/>
      </p:nvGrpSpPr>
      <p:grpSpPr>
        <a:xfrm>
          <a:off x="0" y="0"/>
          <a:ext cx="0" cy="0"/>
          <a:chOff x="0" y="0"/>
          <a:chExt cx="0" cy="0"/>
        </a:xfrm>
      </p:grpSpPr>
      <p:pic>
        <p:nvPicPr>
          <p:cNvPr id="42" name="Image 41">
            <a:extLst>
              <a:ext uri="{FF2B5EF4-FFF2-40B4-BE49-F238E27FC236}">
                <a16:creationId xmlns:a16="http://schemas.microsoft.com/office/drawing/2014/main" id="{E876EE87-550F-E14B-AB9A-EA7FFEBB22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43" name="Connecteur droit 42">
            <a:extLst>
              <a:ext uri="{FF2B5EF4-FFF2-40B4-BE49-F238E27FC236}">
                <a16:creationId xmlns:a16="http://schemas.microsoft.com/office/drawing/2014/main" id="{EA6E3B54-7FB1-8342-84D6-077CAD782C5D}"/>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Shape 725">
            <a:extLst>
              <a:ext uri="{FF2B5EF4-FFF2-40B4-BE49-F238E27FC236}">
                <a16:creationId xmlns:a16="http://schemas.microsoft.com/office/drawing/2014/main" id="{A3042309-E017-1949-8A95-A34BEC2BD7B3}"/>
              </a:ext>
            </a:extLst>
          </p:cNvPr>
          <p:cNvSpPr>
            <a:spLocks noGrp="1"/>
          </p:cNvSpPr>
          <p:nvPr>
            <p:ph type="pic" sz="quarter" idx="13" hasCustomPrompt="1"/>
          </p:nvPr>
        </p:nvSpPr>
        <p:spPr>
          <a:xfrm>
            <a:off x="1320199" y="1611925"/>
            <a:ext cx="3912576" cy="3912578"/>
          </a:xfrm>
          <a:prstGeom prst="ellipse">
            <a:avLst/>
          </a:prstGeom>
          <a:solidFill>
            <a:schemeClr val="bg2"/>
          </a:solidFill>
        </p:spPr>
        <p:txBody>
          <a:bodyPr lIns="91439" tIns="45719" rIns="91439" bIns="45719" anchor="ctr">
            <a:noAutofit/>
          </a:bodyPr>
          <a:lstStyle>
            <a:lvl1pPr marL="0" indent="0" algn="ctr">
              <a:buNone/>
              <a:defRPr sz="1200">
                <a:latin typeface="Arial" panose="020B0604020202020204" pitchFamily="34" charset="0"/>
                <a:cs typeface="Arial" panose="020B0604020202020204" pitchFamily="34" charset="0"/>
              </a:defRPr>
            </a:lvl1pPr>
          </a:lstStyle>
          <a:p>
            <a:r>
              <a:rPr lang="fr-CA"/>
              <a:t>Insérez votre image ici</a:t>
            </a:r>
            <a:endParaRPr/>
          </a:p>
        </p:txBody>
      </p:sp>
      <p:sp>
        <p:nvSpPr>
          <p:cNvPr id="58" name="Espace réservé du texte 14">
            <a:extLst>
              <a:ext uri="{FF2B5EF4-FFF2-40B4-BE49-F238E27FC236}">
                <a16:creationId xmlns:a16="http://schemas.microsoft.com/office/drawing/2014/main" id="{1259F2E3-9F42-8D40-8326-2C1D1451D2AD}"/>
              </a:ext>
            </a:extLst>
          </p:cNvPr>
          <p:cNvSpPr>
            <a:spLocks noGrp="1"/>
          </p:cNvSpPr>
          <p:nvPr>
            <p:ph type="body" sz="quarter" idx="24" hasCustomPrompt="1"/>
          </p:nvPr>
        </p:nvSpPr>
        <p:spPr>
          <a:xfrm>
            <a:off x="6390953" y="2564597"/>
            <a:ext cx="5080831" cy="344030"/>
          </a:xfrm>
        </p:spPr>
        <p:txBody>
          <a:bodyPr anchor="t">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Nom de la personne</a:t>
            </a:r>
          </a:p>
        </p:txBody>
      </p:sp>
      <p:sp>
        <p:nvSpPr>
          <p:cNvPr id="59" name="Espace réservé du texte 14">
            <a:extLst>
              <a:ext uri="{FF2B5EF4-FFF2-40B4-BE49-F238E27FC236}">
                <a16:creationId xmlns:a16="http://schemas.microsoft.com/office/drawing/2014/main" id="{FC986472-9979-164D-A8A6-C402665326F0}"/>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Titre de la personne</a:t>
            </a:r>
          </a:p>
        </p:txBody>
      </p:sp>
      <p:sp>
        <p:nvSpPr>
          <p:cNvPr id="60" name="Espace réservé du texte 14">
            <a:extLst>
              <a:ext uri="{FF2B5EF4-FFF2-40B4-BE49-F238E27FC236}">
                <a16:creationId xmlns:a16="http://schemas.microsoft.com/office/drawing/2014/main" id="{833582C2-E707-4348-A02C-93210FCD6B88}"/>
              </a:ext>
            </a:extLst>
          </p:cNvPr>
          <p:cNvSpPr>
            <a:spLocks noGrp="1"/>
          </p:cNvSpPr>
          <p:nvPr>
            <p:ph type="body" sz="quarter" idx="25"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10" name="ZoneTexte 9">
            <a:extLst>
              <a:ext uri="{FF2B5EF4-FFF2-40B4-BE49-F238E27FC236}">
                <a16:creationId xmlns:a16="http://schemas.microsoft.com/office/drawing/2014/main" id="{84B8C67F-EF60-0F44-8F13-30984F417ED3}"/>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780EBE7B-5667-1A4F-8A94-3625A044D11D}"/>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9057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Présentation EEQ">
    <p:spTree>
      <p:nvGrpSpPr>
        <p:cNvPr id="1" name=""/>
        <p:cNvGrpSpPr/>
        <p:nvPr/>
      </p:nvGrpSpPr>
      <p:grpSpPr>
        <a:xfrm>
          <a:off x="0" y="0"/>
          <a:ext cx="0" cy="0"/>
          <a:chOff x="0" y="0"/>
          <a:chExt cx="0" cy="0"/>
        </a:xfrm>
      </p:grpSpPr>
      <p:cxnSp>
        <p:nvCxnSpPr>
          <p:cNvPr id="43" name="Connecteur droit 42">
            <a:extLst>
              <a:ext uri="{FF2B5EF4-FFF2-40B4-BE49-F238E27FC236}">
                <a16:creationId xmlns:a16="http://schemas.microsoft.com/office/drawing/2014/main" id="{EA6E3B54-7FB1-8342-84D6-077CAD782C5D}"/>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C78FACB7-102F-5349-8DC1-D9E9042BF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sp>
        <p:nvSpPr>
          <p:cNvPr id="11" name="Espace réservé du texte 14">
            <a:extLst>
              <a:ext uri="{FF2B5EF4-FFF2-40B4-BE49-F238E27FC236}">
                <a16:creationId xmlns:a16="http://schemas.microsoft.com/office/drawing/2014/main" id="{D804229B-3992-C241-A472-D383B52DBF86}"/>
              </a:ext>
            </a:extLst>
          </p:cNvPr>
          <p:cNvSpPr>
            <a:spLocks noGrp="1"/>
          </p:cNvSpPr>
          <p:nvPr>
            <p:ph type="body" sz="quarter" idx="13" hasCustomPrompt="1"/>
          </p:nvPr>
        </p:nvSpPr>
        <p:spPr>
          <a:xfrm>
            <a:off x="1279008" y="1028058"/>
            <a:ext cx="4503025" cy="827580"/>
          </a:xfrm>
        </p:spPr>
        <p:txBody>
          <a:bodyPr>
            <a:noAutofit/>
          </a:bodyPr>
          <a:lstStyle>
            <a:lvl1pPr marL="0" indent="0" algn="l">
              <a:lnSpc>
                <a:spcPct val="100000"/>
              </a:lnSpc>
              <a:spcBef>
                <a:spcPts val="0"/>
              </a:spcBef>
              <a:buNone/>
              <a:defRPr sz="2300" b="1" spc="0">
                <a:solidFill>
                  <a:srgbClr val="23653D"/>
                </a:solidFill>
                <a:latin typeface="Corbel" panose="020B0503020204020204" pitchFamily="34" charset="0"/>
              </a:defRPr>
            </a:lvl1pPr>
            <a:lvl5pPr marL="1828800" indent="0">
              <a:buNone/>
              <a:defRPr/>
            </a:lvl5pPr>
          </a:lstStyle>
          <a:p>
            <a:pPr lvl="0"/>
            <a:r>
              <a:rPr lang="fr-FR"/>
              <a:t>Titre en Corbel Bold, 23 pts sur deux lignes </a:t>
            </a:r>
            <a:r>
              <a:rPr lang="fr-FR" err="1"/>
              <a:t>lorem</a:t>
            </a:r>
            <a:r>
              <a:rPr lang="fr-FR"/>
              <a:t> </a:t>
            </a:r>
            <a:r>
              <a:rPr lang="fr-FR" err="1"/>
              <a:t>ipsum</a:t>
            </a:r>
            <a:endParaRPr lang="fr-FR"/>
          </a:p>
        </p:txBody>
      </p:sp>
      <p:sp>
        <p:nvSpPr>
          <p:cNvPr id="12" name="Espace réservé du texte 14">
            <a:extLst>
              <a:ext uri="{FF2B5EF4-FFF2-40B4-BE49-F238E27FC236}">
                <a16:creationId xmlns:a16="http://schemas.microsoft.com/office/drawing/2014/main" id="{FFDEF202-5D15-E74E-A764-79F6C2F3D13D}"/>
              </a:ext>
            </a:extLst>
          </p:cNvPr>
          <p:cNvSpPr>
            <a:spLocks noGrp="1"/>
          </p:cNvSpPr>
          <p:nvPr>
            <p:ph type="body" sz="quarter" idx="15" hasCustomPrompt="1"/>
          </p:nvPr>
        </p:nvSpPr>
        <p:spPr>
          <a:xfrm>
            <a:off x="1398147" y="4281281"/>
            <a:ext cx="2176862" cy="1338014"/>
          </a:xfrm>
        </p:spPr>
        <p:txBody>
          <a:bodyPr>
            <a:noAutofit/>
          </a:bodyPr>
          <a:lstStyle>
            <a:lvl1pPr marL="0" indent="0" algn="ctr">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3" name="Espace réservé du texte 14">
            <a:extLst>
              <a:ext uri="{FF2B5EF4-FFF2-40B4-BE49-F238E27FC236}">
                <a16:creationId xmlns:a16="http://schemas.microsoft.com/office/drawing/2014/main" id="{E50AF3F5-6BB6-024F-99B3-A685EEF0F363}"/>
              </a:ext>
            </a:extLst>
          </p:cNvPr>
          <p:cNvSpPr>
            <a:spLocks noGrp="1"/>
          </p:cNvSpPr>
          <p:nvPr>
            <p:ph type="body" sz="quarter" idx="14" hasCustomPrompt="1"/>
          </p:nvPr>
        </p:nvSpPr>
        <p:spPr>
          <a:xfrm>
            <a:off x="1398147" y="3892322"/>
            <a:ext cx="2176861" cy="327757"/>
          </a:xfrm>
        </p:spPr>
        <p:txBody>
          <a:bodyPr anchor="t">
            <a:noAutofit/>
          </a:bodyPr>
          <a:lstStyle>
            <a:lvl1pPr marL="0" indent="0" algn="ctr">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4" name="Espace réservé du texte 14">
            <a:extLst>
              <a:ext uri="{FF2B5EF4-FFF2-40B4-BE49-F238E27FC236}">
                <a16:creationId xmlns:a16="http://schemas.microsoft.com/office/drawing/2014/main" id="{324D95F0-3F49-6F4A-A7D2-F24AAA35FA31}"/>
              </a:ext>
            </a:extLst>
          </p:cNvPr>
          <p:cNvSpPr>
            <a:spLocks noGrp="1"/>
          </p:cNvSpPr>
          <p:nvPr>
            <p:ph type="body" sz="quarter" idx="17" hasCustomPrompt="1"/>
          </p:nvPr>
        </p:nvSpPr>
        <p:spPr>
          <a:xfrm>
            <a:off x="5007569" y="4281281"/>
            <a:ext cx="2176862" cy="1338012"/>
          </a:xfrm>
        </p:spPr>
        <p:txBody>
          <a:bodyPr>
            <a:noAutofit/>
          </a:bodyPr>
          <a:lstStyle>
            <a:lvl1pPr marL="0" indent="0" algn="ctr">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5" name="Espace réservé du texte 14">
            <a:extLst>
              <a:ext uri="{FF2B5EF4-FFF2-40B4-BE49-F238E27FC236}">
                <a16:creationId xmlns:a16="http://schemas.microsoft.com/office/drawing/2014/main" id="{B5603AC7-4C07-3B45-BB9E-21F58F332C59}"/>
              </a:ext>
            </a:extLst>
          </p:cNvPr>
          <p:cNvSpPr>
            <a:spLocks noGrp="1"/>
          </p:cNvSpPr>
          <p:nvPr>
            <p:ph type="body" sz="quarter" idx="18" hasCustomPrompt="1"/>
          </p:nvPr>
        </p:nvSpPr>
        <p:spPr>
          <a:xfrm>
            <a:off x="5007569" y="3892322"/>
            <a:ext cx="2176861" cy="327757"/>
          </a:xfrm>
        </p:spPr>
        <p:txBody>
          <a:bodyPr anchor="t">
            <a:noAutofit/>
          </a:bodyPr>
          <a:lstStyle>
            <a:lvl1pPr marL="0" indent="0" algn="ctr">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6" name="Espace réservé du texte 14">
            <a:extLst>
              <a:ext uri="{FF2B5EF4-FFF2-40B4-BE49-F238E27FC236}">
                <a16:creationId xmlns:a16="http://schemas.microsoft.com/office/drawing/2014/main" id="{8B5F9BCA-6439-7349-BA85-A2899A83DA55}"/>
              </a:ext>
            </a:extLst>
          </p:cNvPr>
          <p:cNvSpPr>
            <a:spLocks noGrp="1"/>
          </p:cNvSpPr>
          <p:nvPr>
            <p:ph type="body" sz="quarter" idx="19" hasCustomPrompt="1"/>
          </p:nvPr>
        </p:nvSpPr>
        <p:spPr>
          <a:xfrm>
            <a:off x="8616991" y="4281281"/>
            <a:ext cx="2176862" cy="1338007"/>
          </a:xfrm>
        </p:spPr>
        <p:txBody>
          <a:bodyPr>
            <a:noAutofit/>
          </a:bodyPr>
          <a:lstStyle>
            <a:lvl1pPr marL="0" indent="0" algn="ctr">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7" name="Espace réservé du texte 14">
            <a:extLst>
              <a:ext uri="{FF2B5EF4-FFF2-40B4-BE49-F238E27FC236}">
                <a16:creationId xmlns:a16="http://schemas.microsoft.com/office/drawing/2014/main" id="{E37C6A11-46E9-534E-AB45-CD71EF5F8E3A}"/>
              </a:ext>
            </a:extLst>
          </p:cNvPr>
          <p:cNvSpPr>
            <a:spLocks noGrp="1"/>
          </p:cNvSpPr>
          <p:nvPr>
            <p:ph type="body" sz="quarter" idx="20" hasCustomPrompt="1"/>
          </p:nvPr>
        </p:nvSpPr>
        <p:spPr>
          <a:xfrm>
            <a:off x="8616991" y="3892322"/>
            <a:ext cx="2176861" cy="327757"/>
          </a:xfrm>
        </p:spPr>
        <p:txBody>
          <a:bodyPr anchor="t">
            <a:noAutofit/>
          </a:bodyPr>
          <a:lstStyle>
            <a:lvl1pPr marL="0" indent="0" algn="ctr">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8" name="Rectangle 17">
            <a:extLst>
              <a:ext uri="{FF2B5EF4-FFF2-40B4-BE49-F238E27FC236}">
                <a16:creationId xmlns:a16="http://schemas.microsoft.com/office/drawing/2014/main" id="{D7060B75-D6B4-D644-B370-4B3637A2A3B2}"/>
              </a:ext>
            </a:extLst>
          </p:cNvPr>
          <p:cNvSpPr/>
          <p:nvPr userDrawn="1"/>
        </p:nvSpPr>
        <p:spPr>
          <a:xfrm>
            <a:off x="1929059" y="3700748"/>
            <a:ext cx="1109108" cy="73437"/>
          </a:xfrm>
          <a:prstGeom prst="rect">
            <a:avLst/>
          </a:prstGeom>
          <a:solidFill>
            <a:srgbClr val="BA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A3441DA-87E5-C540-9213-A4B79F397F80}"/>
              </a:ext>
            </a:extLst>
          </p:cNvPr>
          <p:cNvSpPr/>
          <p:nvPr userDrawn="1"/>
        </p:nvSpPr>
        <p:spPr>
          <a:xfrm>
            <a:off x="5541445" y="3700748"/>
            <a:ext cx="1109108" cy="73437"/>
          </a:xfrm>
          <a:prstGeom prst="rect">
            <a:avLst/>
          </a:prstGeom>
          <a:solidFill>
            <a:srgbClr val="BA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2F60298-BC5B-FE45-AEC3-B563847F4629}"/>
              </a:ext>
            </a:extLst>
          </p:cNvPr>
          <p:cNvSpPr/>
          <p:nvPr userDrawn="1"/>
        </p:nvSpPr>
        <p:spPr>
          <a:xfrm>
            <a:off x="9150867" y="3700748"/>
            <a:ext cx="1109108" cy="73437"/>
          </a:xfrm>
          <a:prstGeom prst="rect">
            <a:avLst/>
          </a:prstGeom>
          <a:solidFill>
            <a:srgbClr val="BAD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FFCCED1A-CB6F-3145-BA27-377E4788B69D}"/>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22" name="Espace réservé du texte 2">
            <a:extLst>
              <a:ext uri="{FF2B5EF4-FFF2-40B4-BE49-F238E27FC236}">
                <a16:creationId xmlns:a16="http://schemas.microsoft.com/office/drawing/2014/main" id="{22DDE2EA-220F-B54A-885D-800690841DDC}"/>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322281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Espace réservé du texte 14">
            <a:extLst>
              <a:ext uri="{FF2B5EF4-FFF2-40B4-BE49-F238E27FC236}">
                <a16:creationId xmlns:a16="http://schemas.microsoft.com/office/drawing/2014/main" id="{DEEB5118-7CEF-AB4E-B496-E8131F29518F}"/>
              </a:ext>
            </a:extLst>
          </p:cNvPr>
          <p:cNvSpPr>
            <a:spLocks noGrp="1"/>
          </p:cNvSpPr>
          <p:nvPr>
            <p:ph type="body" sz="quarter" idx="19" hasCustomPrompt="1"/>
          </p:nvPr>
        </p:nvSpPr>
        <p:spPr>
          <a:xfrm>
            <a:off x="8110279" y="1992960"/>
            <a:ext cx="3662621" cy="725345"/>
          </a:xfrm>
        </p:spPr>
        <p:txBody>
          <a:bodyPr>
            <a:noAutofit/>
          </a:bodyPr>
          <a:lstStyle>
            <a:lvl1pPr marL="0" indent="0" algn="l">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xx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9" name="Espace réservé du texte 14">
            <a:extLst>
              <a:ext uri="{FF2B5EF4-FFF2-40B4-BE49-F238E27FC236}">
                <a16:creationId xmlns:a16="http://schemas.microsoft.com/office/drawing/2014/main" id="{D0C03A33-7E0C-214F-ADC0-2306841450AE}"/>
              </a:ext>
            </a:extLst>
          </p:cNvPr>
          <p:cNvSpPr>
            <a:spLocks noGrp="1"/>
          </p:cNvSpPr>
          <p:nvPr>
            <p:ph type="body" sz="quarter" idx="20" hasCustomPrompt="1"/>
          </p:nvPr>
        </p:nvSpPr>
        <p:spPr>
          <a:xfrm>
            <a:off x="8110279" y="1584656"/>
            <a:ext cx="2176861" cy="327757"/>
          </a:xfrm>
        </p:spPr>
        <p:txBody>
          <a:bodyPr anchor="t">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0" name="Espace réservé du texte 14">
            <a:extLst>
              <a:ext uri="{FF2B5EF4-FFF2-40B4-BE49-F238E27FC236}">
                <a16:creationId xmlns:a16="http://schemas.microsoft.com/office/drawing/2014/main" id="{42E1F496-517A-4040-B0E7-31D52E776616}"/>
              </a:ext>
            </a:extLst>
          </p:cNvPr>
          <p:cNvSpPr>
            <a:spLocks noGrp="1"/>
          </p:cNvSpPr>
          <p:nvPr>
            <p:ph type="body" sz="quarter" idx="21" hasCustomPrompt="1"/>
          </p:nvPr>
        </p:nvSpPr>
        <p:spPr>
          <a:xfrm>
            <a:off x="8110279" y="3673425"/>
            <a:ext cx="3662621" cy="725345"/>
          </a:xfrm>
        </p:spPr>
        <p:txBody>
          <a:bodyPr>
            <a:noAutofit/>
          </a:bodyPr>
          <a:lstStyle>
            <a:lvl1pPr marL="0" indent="0" algn="l">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xx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1" name="Espace réservé du texte 14">
            <a:extLst>
              <a:ext uri="{FF2B5EF4-FFF2-40B4-BE49-F238E27FC236}">
                <a16:creationId xmlns:a16="http://schemas.microsoft.com/office/drawing/2014/main" id="{8F6675C1-CAD2-8E41-BB84-1636FEBEFD20}"/>
              </a:ext>
            </a:extLst>
          </p:cNvPr>
          <p:cNvSpPr>
            <a:spLocks noGrp="1"/>
          </p:cNvSpPr>
          <p:nvPr>
            <p:ph type="body" sz="quarter" idx="22" hasCustomPrompt="1"/>
          </p:nvPr>
        </p:nvSpPr>
        <p:spPr>
          <a:xfrm>
            <a:off x="8110279" y="3265121"/>
            <a:ext cx="2176861" cy="327757"/>
          </a:xfrm>
        </p:spPr>
        <p:txBody>
          <a:bodyPr anchor="t">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2" name="Espace réservé du texte 14">
            <a:extLst>
              <a:ext uri="{FF2B5EF4-FFF2-40B4-BE49-F238E27FC236}">
                <a16:creationId xmlns:a16="http://schemas.microsoft.com/office/drawing/2014/main" id="{5AEB6002-C596-9940-81ED-8674FC9EDCB3}"/>
              </a:ext>
            </a:extLst>
          </p:cNvPr>
          <p:cNvSpPr>
            <a:spLocks noGrp="1"/>
          </p:cNvSpPr>
          <p:nvPr>
            <p:ph type="body" sz="quarter" idx="23" hasCustomPrompt="1"/>
          </p:nvPr>
        </p:nvSpPr>
        <p:spPr>
          <a:xfrm>
            <a:off x="8110279" y="5353891"/>
            <a:ext cx="3662621" cy="725345"/>
          </a:xfrm>
        </p:spPr>
        <p:txBody>
          <a:bodyPr>
            <a:noAutofit/>
          </a:bodyPr>
          <a:lstStyle>
            <a:lvl1pPr marL="0" indent="0" algn="l">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xx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a:t>
            </a:r>
          </a:p>
        </p:txBody>
      </p:sp>
      <p:sp>
        <p:nvSpPr>
          <p:cNvPr id="13" name="Espace réservé du texte 14">
            <a:extLst>
              <a:ext uri="{FF2B5EF4-FFF2-40B4-BE49-F238E27FC236}">
                <a16:creationId xmlns:a16="http://schemas.microsoft.com/office/drawing/2014/main" id="{35DF5CF5-4774-1D46-9D23-44CDCD9B5502}"/>
              </a:ext>
            </a:extLst>
          </p:cNvPr>
          <p:cNvSpPr>
            <a:spLocks noGrp="1"/>
          </p:cNvSpPr>
          <p:nvPr>
            <p:ph type="body" sz="quarter" idx="24" hasCustomPrompt="1"/>
          </p:nvPr>
        </p:nvSpPr>
        <p:spPr>
          <a:xfrm>
            <a:off x="8110279" y="4945587"/>
            <a:ext cx="2176861" cy="327757"/>
          </a:xfrm>
        </p:spPr>
        <p:txBody>
          <a:bodyPr anchor="t">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6" name="ZoneTexte 15">
            <a:extLst>
              <a:ext uri="{FF2B5EF4-FFF2-40B4-BE49-F238E27FC236}">
                <a16:creationId xmlns:a16="http://schemas.microsoft.com/office/drawing/2014/main" id="{7C0F5077-FEFD-3345-B476-6E67923D7786}"/>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7" name="Espace réservé du texte 2">
            <a:extLst>
              <a:ext uri="{FF2B5EF4-FFF2-40B4-BE49-F238E27FC236}">
                <a16:creationId xmlns:a16="http://schemas.microsoft.com/office/drawing/2014/main" id="{F8B561B4-0779-D441-9477-89FD34BC5453}"/>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743810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Vierg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B77A23-EC97-AE45-A873-330B81D8D4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7" name="Connecteur droit 6">
            <a:extLst>
              <a:ext uri="{FF2B5EF4-FFF2-40B4-BE49-F238E27FC236}">
                <a16:creationId xmlns:a16="http://schemas.microsoft.com/office/drawing/2014/main" id="{D98209D0-C228-F542-A37F-6C3B0753187F}"/>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39E9D37-1AE8-2D46-8C63-104CD0FABCFA}"/>
              </a:ext>
            </a:extLst>
          </p:cNvPr>
          <p:cNvSpPr txBox="1"/>
          <p:nvPr userDrawn="1"/>
        </p:nvSpPr>
        <p:spPr>
          <a:xfrm>
            <a:off x="11471784" y="345383"/>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9" name="Espace réservé du texte 2">
            <a:extLst>
              <a:ext uri="{FF2B5EF4-FFF2-40B4-BE49-F238E27FC236}">
                <a16:creationId xmlns:a16="http://schemas.microsoft.com/office/drawing/2014/main" id="{AF21D399-724E-7944-A90F-27C2C2E0AD37}"/>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a:solidFill>
                  <a:schemeClr val="tx1">
                    <a:lumMod val="75000"/>
                    <a:lumOff val="25000"/>
                  </a:schemeClr>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340530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Page Tex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0AFAF5-94D8-1348-85F9-BBED01BF4A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Espace réservé du texte 14">
            <a:extLst>
              <a:ext uri="{FF2B5EF4-FFF2-40B4-BE49-F238E27FC236}">
                <a16:creationId xmlns:a16="http://schemas.microsoft.com/office/drawing/2014/main" id="{BF88D735-ACBA-F445-9A42-5ACF1CFD371F}"/>
              </a:ext>
            </a:extLst>
          </p:cNvPr>
          <p:cNvSpPr>
            <a:spLocks noGrp="1"/>
          </p:cNvSpPr>
          <p:nvPr>
            <p:ph type="body" sz="quarter" idx="13" hasCustomPrompt="1"/>
          </p:nvPr>
        </p:nvSpPr>
        <p:spPr>
          <a:xfrm>
            <a:off x="1279008" y="1248937"/>
            <a:ext cx="7535478" cy="870475"/>
          </a:xfrm>
        </p:spPr>
        <p:txBody>
          <a:bodyPr>
            <a:noAutofit/>
          </a:bodyPr>
          <a:lstStyle>
            <a:lvl1pPr marL="0" indent="0" algn="l">
              <a:lnSpc>
                <a:spcPct val="100000"/>
              </a:lnSpc>
              <a:spcBef>
                <a:spcPts val="0"/>
              </a:spcBef>
              <a:buNone/>
              <a:defRPr sz="2300" b="1" spc="0">
                <a:solidFill>
                  <a:srgbClr val="006633"/>
                </a:solidFill>
                <a:latin typeface="Arial" panose="020B0604020202020204" pitchFamily="34" charset="0"/>
                <a:cs typeface="Arial" panose="020B0604020202020204" pitchFamily="34" charset="0"/>
              </a:defRPr>
            </a:lvl1pPr>
            <a:lvl5pPr marL="1828800" indent="0">
              <a:buNone/>
              <a:defRPr/>
            </a:lvl5pPr>
          </a:lstStyle>
          <a:p>
            <a:pPr lvl="0"/>
            <a:r>
              <a:rPr lang="fr-FR"/>
              <a:t>Titre en Arial Bold, 23 pts </a:t>
            </a:r>
          </a:p>
          <a:p>
            <a:pPr lvl="0"/>
            <a:r>
              <a:rPr lang="fr-FR"/>
              <a:t>sur deux lignes </a:t>
            </a:r>
            <a:r>
              <a:rPr lang="fr-FR" err="1"/>
              <a:t>lorem</a:t>
            </a:r>
            <a:r>
              <a:rPr lang="fr-FR"/>
              <a:t> </a:t>
            </a:r>
            <a:r>
              <a:rPr lang="fr-FR" err="1"/>
              <a:t>ipsum</a:t>
            </a:r>
            <a:endParaRPr lang="fr-FR"/>
          </a:p>
        </p:txBody>
      </p:sp>
      <p:sp>
        <p:nvSpPr>
          <p:cNvPr id="27" name="Espace réservé du texte 14">
            <a:extLst>
              <a:ext uri="{FF2B5EF4-FFF2-40B4-BE49-F238E27FC236}">
                <a16:creationId xmlns:a16="http://schemas.microsoft.com/office/drawing/2014/main" id="{951FED25-C36B-B142-ACC3-5F89F8E833F5}"/>
              </a:ext>
            </a:extLst>
          </p:cNvPr>
          <p:cNvSpPr>
            <a:spLocks noGrp="1"/>
          </p:cNvSpPr>
          <p:nvPr>
            <p:ph type="body" sz="quarter" idx="14" hasCustomPrompt="1"/>
          </p:nvPr>
        </p:nvSpPr>
        <p:spPr>
          <a:xfrm>
            <a:off x="1279008" y="2238031"/>
            <a:ext cx="4503025" cy="428380"/>
          </a:xfrm>
        </p:spPr>
        <p:txBody>
          <a:bodyPr>
            <a:noAutofit/>
          </a:bodyPr>
          <a:lstStyle>
            <a:lvl1pPr marL="0" indent="0" algn="l">
              <a:lnSpc>
                <a:spcPct val="100000"/>
              </a:lnSpc>
              <a:spcBef>
                <a:spcPts val="0"/>
              </a:spcBef>
              <a:buNone/>
              <a:defRPr sz="1400" b="1"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8" name="Espace réservé du texte 14">
            <a:extLst>
              <a:ext uri="{FF2B5EF4-FFF2-40B4-BE49-F238E27FC236}">
                <a16:creationId xmlns:a16="http://schemas.microsoft.com/office/drawing/2014/main" id="{36B7F84A-8A91-4048-AE00-913114AB88E5}"/>
              </a:ext>
            </a:extLst>
          </p:cNvPr>
          <p:cNvSpPr>
            <a:spLocks noGrp="1"/>
          </p:cNvSpPr>
          <p:nvPr>
            <p:ph type="body" sz="quarter" idx="15" hasCustomPrompt="1"/>
          </p:nvPr>
        </p:nvSpPr>
        <p:spPr>
          <a:xfrm>
            <a:off x="1285882" y="2755260"/>
            <a:ext cx="7528866" cy="504232"/>
          </a:xfrm>
        </p:spPr>
        <p:txBody>
          <a:bodyPr>
            <a:noAutofit/>
          </a:bodyPr>
          <a:lstStyle>
            <a:lvl1pPr marL="0" indent="0" algn="l">
              <a:lnSpc>
                <a:spcPct val="100000"/>
              </a:lnSpc>
              <a:spcBef>
                <a:spcPts val="0"/>
              </a:spcBef>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xx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5" name="Espace réservé du texte 4">
            <a:extLst>
              <a:ext uri="{FF2B5EF4-FFF2-40B4-BE49-F238E27FC236}">
                <a16:creationId xmlns:a16="http://schemas.microsoft.com/office/drawing/2014/main" id="{1B474009-6638-8C41-AC7C-02F1A34159B3}"/>
              </a:ext>
            </a:extLst>
          </p:cNvPr>
          <p:cNvSpPr>
            <a:spLocks noGrp="1"/>
          </p:cNvSpPr>
          <p:nvPr>
            <p:ph type="body" sz="quarter" idx="17" hasCustomPrompt="1"/>
          </p:nvPr>
        </p:nvSpPr>
        <p:spPr>
          <a:xfrm>
            <a:off x="1279525" y="3566201"/>
            <a:ext cx="7534961" cy="2359025"/>
          </a:xfrm>
        </p:spPr>
        <p:txBody>
          <a:bodyPr>
            <a:normAutofit/>
          </a:bodyPr>
          <a:lstStyle>
            <a:lvl1pPr marL="285750" indent="-285750">
              <a:lnSpc>
                <a:spcPct val="100000"/>
              </a:lnSpc>
              <a:buClr>
                <a:schemeClr val="accent1"/>
              </a:buClr>
              <a:buSzPct val="100000"/>
              <a:buFont typeface="Arial" panose="020B0604020202020204" pitchFamily="34" charset="0"/>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chemeClr val="accent1"/>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solidFill>
                  <a:srgbClr val="575756"/>
                </a:solidFill>
                <a:latin typeface="+mn-lt"/>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solidFill>
                  <a:srgbClr val="575756"/>
                </a:solidFill>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a:p>
            <a:pPr lvl="2"/>
            <a:r>
              <a:rPr lang="fr-FR"/>
              <a:t>Deuxième niveau de </a:t>
            </a:r>
            <a:r>
              <a:rPr lang="fr-FR" err="1"/>
              <a:t>bullet</a:t>
            </a:r>
            <a:r>
              <a:rPr lang="fr-FR"/>
              <a:t> point alignement à 1po, vert ÉEQ</a:t>
            </a:r>
          </a:p>
          <a:p>
            <a:pPr lvl="2"/>
            <a:r>
              <a:rPr lang="fr-FR"/>
              <a:t>Fuis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endParaRPr lang="fr-FR"/>
          </a:p>
          <a:p>
            <a:pPr lvl="2"/>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endParaRPr lang="fr-FR"/>
          </a:p>
          <a:p>
            <a:pPr lvl="3"/>
            <a:r>
              <a:rPr lang="fr-FR"/>
              <a:t>Troisième niveau de </a:t>
            </a:r>
            <a:r>
              <a:rPr lang="fr-FR" err="1"/>
              <a:t>bullet</a:t>
            </a:r>
            <a:r>
              <a:rPr lang="fr-FR"/>
              <a:t> point, xx pts, alignement à 1,5po, gris 50%</a:t>
            </a:r>
          </a:p>
        </p:txBody>
      </p:sp>
      <p:pic>
        <p:nvPicPr>
          <p:cNvPr id="13" name="Image 12">
            <a:extLst>
              <a:ext uri="{FF2B5EF4-FFF2-40B4-BE49-F238E27FC236}">
                <a16:creationId xmlns:a16="http://schemas.microsoft.com/office/drawing/2014/main" id="{7FF07DAE-4FD5-BE45-8408-043BCECAAD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485" y="122033"/>
            <a:ext cx="1325768" cy="1126904"/>
          </a:xfrm>
          <a:prstGeom prst="rect">
            <a:avLst/>
          </a:prstGeom>
        </p:spPr>
      </p:pic>
      <p:pic>
        <p:nvPicPr>
          <p:cNvPr id="14" name="Picture 13">
            <a:extLst>
              <a:ext uri="{FF2B5EF4-FFF2-40B4-BE49-F238E27FC236}">
                <a16:creationId xmlns:a16="http://schemas.microsoft.com/office/drawing/2014/main" id="{A7D383B0-8ACF-B345-ACE9-70521DED6F02}"/>
              </a:ext>
            </a:extLst>
          </p:cNvPr>
          <p:cNvPicPr>
            <a:picLocks noChangeAspect="1"/>
          </p:cNvPicPr>
          <p:nvPr userDrawn="1"/>
        </p:nvPicPr>
        <p:blipFill>
          <a:blip r:embed="rId4"/>
          <a:stretch>
            <a:fillRect/>
          </a:stretch>
        </p:blipFill>
        <p:spPr>
          <a:xfrm>
            <a:off x="1812916" y="739846"/>
            <a:ext cx="1030909" cy="270000"/>
          </a:xfrm>
          <a:prstGeom prst="rect">
            <a:avLst/>
          </a:prstGeom>
        </p:spPr>
      </p:pic>
      <p:cxnSp>
        <p:nvCxnSpPr>
          <p:cNvPr id="15" name="Connecteur droit 7">
            <a:extLst>
              <a:ext uri="{FF2B5EF4-FFF2-40B4-BE49-F238E27FC236}">
                <a16:creationId xmlns:a16="http://schemas.microsoft.com/office/drawing/2014/main" id="{6EB4CDA1-713C-0946-B173-6BEF26374501}"/>
              </a:ext>
            </a:extLst>
          </p:cNvPr>
          <p:cNvCxnSpPr>
            <a:cxnSpLocks/>
          </p:cNvCxnSpPr>
          <p:nvPr userDrawn="1"/>
        </p:nvCxnSpPr>
        <p:spPr>
          <a:xfrm>
            <a:off x="419100" y="6275576"/>
            <a:ext cx="11353800" cy="0"/>
          </a:xfrm>
          <a:prstGeom prst="line">
            <a:avLst/>
          </a:prstGeom>
          <a:ln w="6350">
            <a:solidFill>
              <a:srgbClr val="73BB44"/>
            </a:solidFill>
          </a:ln>
        </p:spPr>
        <p:style>
          <a:lnRef idx="1">
            <a:schemeClr val="accent1"/>
          </a:lnRef>
          <a:fillRef idx="0">
            <a:schemeClr val="accent1"/>
          </a:fillRef>
          <a:effectRef idx="0">
            <a:schemeClr val="accent1"/>
          </a:effectRef>
          <a:fontRef idx="minor">
            <a:schemeClr val="tx1"/>
          </a:fontRef>
        </p:style>
      </p:cxnSp>
      <p:sp>
        <p:nvSpPr>
          <p:cNvPr id="16" name="ZoneTexte 14">
            <a:extLst>
              <a:ext uri="{FF2B5EF4-FFF2-40B4-BE49-F238E27FC236}">
                <a16:creationId xmlns:a16="http://schemas.microsoft.com/office/drawing/2014/main" id="{4F33AABA-90F0-7D46-9175-32D8D0FD5D1B}"/>
              </a:ext>
            </a:extLst>
          </p:cNvPr>
          <p:cNvSpPr txBox="1"/>
          <p:nvPr userDrawn="1"/>
        </p:nvSpPr>
        <p:spPr>
          <a:xfrm>
            <a:off x="11471784" y="6339783"/>
            <a:ext cx="374141" cy="215444"/>
          </a:xfrm>
          <a:prstGeom prst="rect">
            <a:avLst/>
          </a:prstGeom>
          <a:noFill/>
        </p:spPr>
        <p:txBody>
          <a:bodyPr wrap="square" lIns="0" rtlCol="0">
            <a:spAutoFit/>
          </a:bodyPr>
          <a:lstStyle/>
          <a:p>
            <a:pPr algn="r"/>
            <a:fld id="{641A7C9C-8B9D-0241-B7F9-F1555EBB605A}" type="slidenum">
              <a:rPr lang="fr-FR" sz="800" b="1" smtClean="0">
                <a:solidFill>
                  <a:srgbClr val="73BB44"/>
                </a:solidFill>
                <a:latin typeface="Arial" panose="020B0604020202020204" pitchFamily="34" charset="0"/>
                <a:cs typeface="Arial" panose="020B0604020202020204" pitchFamily="34" charset="0"/>
              </a:rPr>
              <a:pPr algn="r"/>
              <a:t>‹N°›</a:t>
            </a:fld>
            <a:endParaRPr lang="fr-FR" sz="800" b="1">
              <a:solidFill>
                <a:srgbClr val="73BB44"/>
              </a:solidFill>
              <a:latin typeface="Arial" panose="020B0604020202020204" pitchFamily="34" charset="0"/>
              <a:cs typeface="Arial" panose="020B0604020202020204" pitchFamily="34" charset="0"/>
            </a:endParaRPr>
          </a:p>
        </p:txBody>
      </p:sp>
      <p:sp>
        <p:nvSpPr>
          <p:cNvPr id="17" name="Espace réservé du texte 2">
            <a:extLst>
              <a:ext uri="{FF2B5EF4-FFF2-40B4-BE49-F238E27FC236}">
                <a16:creationId xmlns:a16="http://schemas.microsoft.com/office/drawing/2014/main" id="{5835FD91-4A06-CF4F-B70D-AED0822454D3}"/>
              </a:ext>
            </a:extLst>
          </p:cNvPr>
          <p:cNvSpPr>
            <a:spLocks noGrp="1"/>
          </p:cNvSpPr>
          <p:nvPr>
            <p:ph type="body" sz="quarter" idx="18" hasCustomPrompt="1"/>
          </p:nvPr>
        </p:nvSpPr>
        <p:spPr>
          <a:xfrm>
            <a:off x="6390954" y="6334156"/>
            <a:ext cx="5080830" cy="203774"/>
          </a:xfrm>
        </p:spPr>
        <p:txBody>
          <a:bodyPr rIns="0">
            <a:normAutofit/>
          </a:bodyPr>
          <a:lstStyle>
            <a:lvl1pPr marL="0" indent="0" algn="r">
              <a:buNone/>
              <a:defRPr sz="900">
                <a:solidFill>
                  <a:srgbClr val="73BB44"/>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54295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4DFE039D-4084-4047-AA92-15787ACD33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982245"/>
            <a:ext cx="1283925" cy="958112"/>
          </a:xfrm>
        </p:spPr>
        <p:txBody>
          <a:bodyPr anchor="t">
            <a:noAutofit/>
          </a:bodyPr>
          <a:lstStyle>
            <a:lvl1pPr marL="0" indent="0" algn="l">
              <a:lnSpc>
                <a:spcPct val="100000"/>
              </a:lnSpc>
              <a:spcBef>
                <a:spcPts val="10000"/>
              </a:spcBef>
              <a:buNone/>
              <a:defRPr sz="60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1.0</a:t>
            </a:r>
          </a:p>
        </p:txBody>
      </p:sp>
      <p:sp>
        <p:nvSpPr>
          <p:cNvPr id="19" name="Espace réservé du texte 14">
            <a:extLst>
              <a:ext uri="{FF2B5EF4-FFF2-40B4-BE49-F238E27FC236}">
                <a16:creationId xmlns:a16="http://schemas.microsoft.com/office/drawing/2014/main" id="{4F73A819-A430-B348-8A6C-DE8D76E9579B}"/>
              </a:ext>
            </a:extLst>
          </p:cNvPr>
          <p:cNvSpPr>
            <a:spLocks noGrp="1"/>
          </p:cNvSpPr>
          <p:nvPr>
            <p:ph type="body" sz="quarter" idx="14" hasCustomPrompt="1"/>
          </p:nvPr>
        </p:nvSpPr>
        <p:spPr>
          <a:xfrm>
            <a:off x="1101764" y="1940357"/>
            <a:ext cx="9884785" cy="1676400"/>
          </a:xfrm>
        </p:spPr>
        <p:txBody>
          <a:bodyPr anchor="t">
            <a:noAutofit/>
          </a:bodyPr>
          <a:lstStyle>
            <a:lvl1pPr marL="0" indent="0" algn="l">
              <a:lnSpc>
                <a:spcPct val="100000"/>
              </a:lnSpc>
              <a:spcBef>
                <a:spcPts val="0"/>
              </a:spcBef>
              <a:buNone/>
              <a:defRPr sz="6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 sur deux lignes_</a:t>
            </a: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4482353"/>
            <a:ext cx="9884785" cy="1393402"/>
          </a:xfrm>
        </p:spPr>
        <p:txBody>
          <a:bodyPr anchor="t">
            <a:noAutofit/>
          </a:bodyPr>
          <a:lstStyle>
            <a:lvl1pPr marL="0" indent="0" algn="l">
              <a:lnSpc>
                <a:spcPct val="100000"/>
              </a:lnSpc>
              <a:spcBef>
                <a:spcPts val="0"/>
              </a:spcBef>
              <a:buNone/>
              <a:defRPr sz="1800" b="0" spc="0">
                <a:solidFill>
                  <a:srgbClr val="DDEBCD"/>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6" name="Triangle rectangle 5">
            <a:extLst>
              <a:ext uri="{FF2B5EF4-FFF2-40B4-BE49-F238E27FC236}">
                <a16:creationId xmlns:a16="http://schemas.microsoft.com/office/drawing/2014/main" id="{663BF3B9-50F4-A641-8180-AFD525BD9174}"/>
              </a:ext>
            </a:extLst>
          </p:cNvPr>
          <p:cNvSpPr/>
          <p:nvPr userDrawn="1"/>
        </p:nvSpPr>
        <p:spPr>
          <a:xfrm rot="10800000">
            <a:off x="9281504" y="0"/>
            <a:ext cx="2910496" cy="2910496"/>
          </a:xfrm>
          <a:prstGeom prst="rtTriangle">
            <a:avLst/>
          </a:prstGeom>
          <a:solidFill>
            <a:srgbClr val="DDE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52424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_Sous-section liste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285E76B-3E5B-9240-AAB0-C9E2E785F8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106"/>
            <a:ext cx="12198096" cy="6916106"/>
          </a:xfrm>
          <a:prstGeom prst="rect">
            <a:avLst/>
          </a:prstGeom>
        </p:spPr>
      </p:pic>
      <p:pic>
        <p:nvPicPr>
          <p:cNvPr id="6" name="Image 12">
            <a:extLst>
              <a:ext uri="{FF2B5EF4-FFF2-40B4-BE49-F238E27FC236}">
                <a16:creationId xmlns:a16="http://schemas.microsoft.com/office/drawing/2014/main" id="{6E78ACF0-E52E-654E-B4B1-42E595520047}"/>
              </a:ext>
            </a:extLst>
          </p:cNvPr>
          <p:cNvPicPr>
            <a:picLocks noChangeAspect="1"/>
          </p:cNvPicPr>
          <p:nvPr userDrawn="1"/>
        </p:nvPicPr>
        <p:blipFill>
          <a:blip r:embed="rId3"/>
          <a:stretch>
            <a:fillRect/>
          </a:stretch>
        </p:blipFill>
        <p:spPr>
          <a:xfrm>
            <a:off x="419100" y="378511"/>
            <a:ext cx="821571" cy="619338"/>
          </a:xfrm>
          <a:prstGeom prst="rect">
            <a:avLst/>
          </a:prstGeom>
        </p:spPr>
      </p:pic>
      <p:cxnSp>
        <p:nvCxnSpPr>
          <p:cNvPr id="9" name="Connecteur droit 7">
            <a:extLst>
              <a:ext uri="{FF2B5EF4-FFF2-40B4-BE49-F238E27FC236}">
                <a16:creationId xmlns:a16="http://schemas.microsoft.com/office/drawing/2014/main" id="{3EC3E5AD-DA7C-464F-8874-56FF071B475A}"/>
              </a:ext>
            </a:extLst>
          </p:cNvPr>
          <p:cNvCxnSpPr>
            <a:cxnSpLocks/>
          </p:cNvCxnSpPr>
          <p:nvPr userDrawn="1"/>
        </p:nvCxnSpPr>
        <p:spPr>
          <a:xfrm>
            <a:off x="419100" y="6275576"/>
            <a:ext cx="11353800" cy="0"/>
          </a:xfrm>
          <a:prstGeom prst="line">
            <a:avLst/>
          </a:prstGeom>
          <a:ln w="6350">
            <a:solidFill>
              <a:srgbClr val="F6F6F6"/>
            </a:solidFill>
          </a:ln>
        </p:spPr>
        <p:style>
          <a:lnRef idx="1">
            <a:schemeClr val="accent1"/>
          </a:lnRef>
          <a:fillRef idx="0">
            <a:schemeClr val="accent1"/>
          </a:fillRef>
          <a:effectRef idx="0">
            <a:schemeClr val="accent1"/>
          </a:effectRef>
          <a:fontRef idx="minor">
            <a:schemeClr val="tx1"/>
          </a:fontRef>
        </p:style>
      </p:cxnSp>
      <p:sp>
        <p:nvSpPr>
          <p:cNvPr id="10" name="ZoneTexte 14">
            <a:extLst>
              <a:ext uri="{FF2B5EF4-FFF2-40B4-BE49-F238E27FC236}">
                <a16:creationId xmlns:a16="http://schemas.microsoft.com/office/drawing/2014/main" id="{089F85EC-C42E-0C44-8FEC-B1A8A01B5619}"/>
              </a:ext>
            </a:extLst>
          </p:cNvPr>
          <p:cNvSpPr txBox="1"/>
          <p:nvPr userDrawn="1"/>
        </p:nvSpPr>
        <p:spPr>
          <a:xfrm>
            <a:off x="11471784" y="6339783"/>
            <a:ext cx="374141" cy="215444"/>
          </a:xfrm>
          <a:prstGeom prst="rect">
            <a:avLst/>
          </a:prstGeom>
          <a:noFill/>
        </p:spPr>
        <p:txBody>
          <a:bodyPr wrap="square" lIns="0" rtlCol="0">
            <a:spAutoFit/>
          </a:bodyPr>
          <a:lstStyle/>
          <a:p>
            <a:pPr algn="r"/>
            <a:fld id="{641A7C9C-8B9D-0241-B7F9-F1555EBB605A}" type="slidenum">
              <a:rPr lang="fr-FR" sz="800" b="1" smtClean="0">
                <a:solidFill>
                  <a:srgbClr val="F6F6F6"/>
                </a:solidFill>
                <a:latin typeface="Arial" panose="020B0604020202020204" pitchFamily="34" charset="0"/>
                <a:cs typeface="Arial" panose="020B0604020202020204" pitchFamily="34" charset="0"/>
              </a:rPr>
              <a:pPr algn="r"/>
              <a:t>‹N°›</a:t>
            </a:fld>
            <a:endParaRPr lang="fr-FR" sz="800" b="1">
              <a:solidFill>
                <a:srgbClr val="F6F6F6"/>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0058094A-DE58-3F44-8F14-90BB6DAE7B8C}"/>
              </a:ext>
            </a:extLst>
          </p:cNvPr>
          <p:cNvSpPr>
            <a:spLocks noGrp="1"/>
          </p:cNvSpPr>
          <p:nvPr>
            <p:ph type="body" sz="quarter" idx="18" hasCustomPrompt="1"/>
          </p:nvPr>
        </p:nvSpPr>
        <p:spPr>
          <a:xfrm>
            <a:off x="6390954" y="6334156"/>
            <a:ext cx="5080830" cy="203774"/>
          </a:xfrm>
        </p:spPr>
        <p:txBody>
          <a:bodyPr rIns="0">
            <a:normAutofit/>
          </a:bodyPr>
          <a:lstStyle>
            <a:lvl1pPr marL="0" indent="0" algn="r">
              <a:buNone/>
              <a:defRPr sz="900">
                <a:solidFill>
                  <a:srgbClr val="F6F6F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3074123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3415441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5878286" y="624076"/>
            <a:ext cx="5894614"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2024911"/>
            <a:ext cx="5080831" cy="879536"/>
          </a:xfrm>
        </p:spPr>
        <p:txBody>
          <a:bodyPr anchor="t">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pic>
        <p:nvPicPr>
          <p:cNvPr id="21" name="Image 20">
            <a:extLst>
              <a:ext uri="{FF2B5EF4-FFF2-40B4-BE49-F238E27FC236}">
                <a16:creationId xmlns:a16="http://schemas.microsoft.com/office/drawing/2014/main" id="{217E4476-0DFA-2946-87C0-921B800942D6}"/>
              </a:ext>
            </a:extLst>
          </p:cNvPr>
          <p:cNvPicPr>
            <a:picLocks noChangeAspect="1"/>
          </p:cNvPicPr>
          <p:nvPr userDrawn="1"/>
        </p:nvPicPr>
        <p:blipFill>
          <a:blip r:embed="rId2"/>
          <a:stretch>
            <a:fillRect/>
          </a:stretch>
        </p:blipFill>
        <p:spPr>
          <a:xfrm>
            <a:off x="419100" y="200094"/>
            <a:ext cx="822412" cy="618845"/>
          </a:xfrm>
          <a:prstGeom prst="rect">
            <a:avLst/>
          </a:prstGeom>
        </p:spPr>
      </p:pic>
      <p:sp>
        <p:nvSpPr>
          <p:cNvPr id="20" name="Espace réservé du texte 4">
            <a:extLst>
              <a:ext uri="{FF2B5EF4-FFF2-40B4-BE49-F238E27FC236}">
                <a16:creationId xmlns:a16="http://schemas.microsoft.com/office/drawing/2014/main" id="{BE293CEB-551F-1A49-8CA7-73D520F773F7}"/>
              </a:ext>
            </a:extLst>
          </p:cNvPr>
          <p:cNvSpPr>
            <a:spLocks noGrp="1"/>
          </p:cNvSpPr>
          <p:nvPr>
            <p:ph type="body" sz="quarter" idx="17" hasCustomPrompt="1"/>
          </p:nvPr>
        </p:nvSpPr>
        <p:spPr>
          <a:xfrm>
            <a:off x="6390953" y="3675529"/>
            <a:ext cx="5080001" cy="2366684"/>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D84E1BA5-9101-F248-B99E-687979B2846E}"/>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090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0415AF-7F1F-17F7-34F8-ADB300C3E14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E373A151-06A0-D483-97AB-7AE8AD418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412D1F77-BC00-8E51-613F-511DB0118323}"/>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7AB722BF-D2F4-A83D-F134-8CE1C09FDB9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F4B7FEA-07FC-6883-C1C2-E8499D312D77}"/>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1004827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D64A94-F101-D4C1-CB70-8D2DDF5E8937}"/>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0AC788E-87A6-483D-1F1D-1B067B53A0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AB5BEB9-1350-8911-E390-2C3AC7178CF4}"/>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28939C37-7DE1-CDEE-3DF9-FBEDDBCB87F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CB3418E-6CD5-C755-BE92-A3F9F08B6FD4}"/>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1802421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96E0A8-3DFB-7B0D-DCA7-21F97DF0222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BD320B4C-3ADE-29CF-764D-C1707F3966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7368527-F38D-015B-05E2-24AA0DE1D066}"/>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D082FF38-933D-B49E-73D6-AF5B4B987D1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36B81F7-B9BF-F434-6AB1-AD42D9AB3400}"/>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33502290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42C4F-5DC9-6250-DC3D-C5A001D72FA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759B0FCC-0438-DF31-6002-E0117C1EE28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5D9E144D-9E00-4674-5212-9466522ED06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8F7C93B2-961D-A4B7-832C-2C4B1074CFB0}"/>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6" name="Espace réservé du pied de page 5">
            <a:extLst>
              <a:ext uri="{FF2B5EF4-FFF2-40B4-BE49-F238E27FC236}">
                <a16:creationId xmlns:a16="http://schemas.microsoft.com/office/drawing/2014/main" id="{39C2E566-A63C-48F5-937F-6F49EB538595}"/>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79BA663B-B5F5-CCA2-7B7D-20D9A72679F8}"/>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2738423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35A7E-9525-3767-D449-1F002317290A}"/>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D3C93D8-4B10-D1DD-3B7F-D7D6BF9758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B4A2D86-1A39-2848-A11E-0F13D8DBAE8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0D3CBD40-F9DC-B532-E949-BC4B867AC3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00EA72D-42FE-D479-60FB-6E1A6FD7426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9ADA18AE-2DCB-197A-EBA3-287F8D0E2DA6}"/>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8" name="Espace réservé du pied de page 7">
            <a:extLst>
              <a:ext uri="{FF2B5EF4-FFF2-40B4-BE49-F238E27FC236}">
                <a16:creationId xmlns:a16="http://schemas.microsoft.com/office/drawing/2014/main" id="{E6F014A6-EE9C-5E9D-0FD7-A27BE711ED9F}"/>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68776E6C-6AC8-1ABD-12E7-741E4675DE7B}"/>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2619178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F730D-C630-46B6-D707-40A750780015}"/>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1D853E7-6603-A978-EC9B-C467DC13D506}"/>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4" name="Espace réservé du pied de page 3">
            <a:extLst>
              <a:ext uri="{FF2B5EF4-FFF2-40B4-BE49-F238E27FC236}">
                <a16:creationId xmlns:a16="http://schemas.microsoft.com/office/drawing/2014/main" id="{7A3BABA2-5930-F817-FDEB-1FB8128894D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9049BBA-7E3E-6303-5E2E-907085AB9F0C}"/>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1342033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C66B40F-C04B-8D33-A05A-8885123F3893}"/>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3" name="Espace réservé du pied de page 2">
            <a:extLst>
              <a:ext uri="{FF2B5EF4-FFF2-40B4-BE49-F238E27FC236}">
                <a16:creationId xmlns:a16="http://schemas.microsoft.com/office/drawing/2014/main" id="{D97ED712-0987-FFE5-67D9-A977526FF748}"/>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FC7DA7D2-418B-C0B5-2FE2-E9F9EFB499CF}"/>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12911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age texte 2 colonne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D6050B0-8122-784D-A4A9-AECE0FC38E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1" name="Connecteur droit 10">
            <a:extLst>
              <a:ext uri="{FF2B5EF4-FFF2-40B4-BE49-F238E27FC236}">
                <a16:creationId xmlns:a16="http://schemas.microsoft.com/office/drawing/2014/main" id="{2DB7CEA9-B809-1C40-878B-2935C4875283}"/>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Espace réservé du texte 14">
            <a:extLst>
              <a:ext uri="{FF2B5EF4-FFF2-40B4-BE49-F238E27FC236}">
                <a16:creationId xmlns:a16="http://schemas.microsoft.com/office/drawing/2014/main" id="{BF88D735-ACBA-F445-9A42-5ACF1CFD371F}"/>
              </a:ext>
            </a:extLst>
          </p:cNvPr>
          <p:cNvSpPr>
            <a:spLocks noGrp="1"/>
          </p:cNvSpPr>
          <p:nvPr>
            <p:ph type="body" sz="quarter" idx="13" hasCustomPrompt="1"/>
          </p:nvPr>
        </p:nvSpPr>
        <p:spPr>
          <a:xfrm>
            <a:off x="1473754" y="1720408"/>
            <a:ext cx="4224537" cy="879536"/>
          </a:xfrm>
        </p:spPr>
        <p:txBody>
          <a:bodyPr anchor="ctr">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7" name="Espace réservé du texte 14">
            <a:extLst>
              <a:ext uri="{FF2B5EF4-FFF2-40B4-BE49-F238E27FC236}">
                <a16:creationId xmlns:a16="http://schemas.microsoft.com/office/drawing/2014/main" id="{951FED25-C36B-B142-ACC3-5F89F8E833F5}"/>
              </a:ext>
            </a:extLst>
          </p:cNvPr>
          <p:cNvSpPr>
            <a:spLocks noGrp="1"/>
          </p:cNvSpPr>
          <p:nvPr>
            <p:ph type="body" sz="quarter" idx="14" hasCustomPrompt="1"/>
          </p:nvPr>
        </p:nvSpPr>
        <p:spPr>
          <a:xfrm>
            <a:off x="1473754" y="2765894"/>
            <a:ext cx="4224537"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8" name="Espace réservé du texte 14">
            <a:extLst>
              <a:ext uri="{FF2B5EF4-FFF2-40B4-BE49-F238E27FC236}">
                <a16:creationId xmlns:a16="http://schemas.microsoft.com/office/drawing/2014/main" id="{36B7F84A-8A91-4048-AE00-913114AB88E5}"/>
              </a:ext>
            </a:extLst>
          </p:cNvPr>
          <p:cNvSpPr>
            <a:spLocks noGrp="1"/>
          </p:cNvSpPr>
          <p:nvPr>
            <p:ph type="body" sz="quarter" idx="15" hasCustomPrompt="1"/>
          </p:nvPr>
        </p:nvSpPr>
        <p:spPr>
          <a:xfrm>
            <a:off x="1473754"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15" name="ZoneTexte 14">
            <a:extLst>
              <a:ext uri="{FF2B5EF4-FFF2-40B4-BE49-F238E27FC236}">
                <a16:creationId xmlns:a16="http://schemas.microsoft.com/office/drawing/2014/main" id="{7B082CB0-428D-4247-A885-CC195C7C3DFA}"/>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6" name="Espace réservé du texte 2">
            <a:extLst>
              <a:ext uri="{FF2B5EF4-FFF2-40B4-BE49-F238E27FC236}">
                <a16:creationId xmlns:a16="http://schemas.microsoft.com/office/drawing/2014/main" id="{AF4E7165-0389-1149-8A34-2100E24755E4}"/>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22" name="Espace réservé du texte 14">
            <a:extLst>
              <a:ext uri="{FF2B5EF4-FFF2-40B4-BE49-F238E27FC236}">
                <a16:creationId xmlns:a16="http://schemas.microsoft.com/office/drawing/2014/main" id="{84AD66C9-E083-0B4A-A0B1-575A1F00491B}"/>
              </a:ext>
            </a:extLst>
          </p:cNvPr>
          <p:cNvSpPr>
            <a:spLocks noGrp="1"/>
          </p:cNvSpPr>
          <p:nvPr>
            <p:ph type="body" sz="quarter" idx="17" hasCustomPrompt="1"/>
          </p:nvPr>
        </p:nvSpPr>
        <p:spPr>
          <a:xfrm>
            <a:off x="6610531" y="1720408"/>
            <a:ext cx="4224537" cy="879536"/>
          </a:xfrm>
        </p:spPr>
        <p:txBody>
          <a:bodyPr anchor="ctr">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3" name="Espace réservé du texte 14">
            <a:extLst>
              <a:ext uri="{FF2B5EF4-FFF2-40B4-BE49-F238E27FC236}">
                <a16:creationId xmlns:a16="http://schemas.microsoft.com/office/drawing/2014/main" id="{23485C7F-770E-2946-BFFC-1695C33682D2}"/>
              </a:ext>
            </a:extLst>
          </p:cNvPr>
          <p:cNvSpPr>
            <a:spLocks noGrp="1"/>
          </p:cNvSpPr>
          <p:nvPr>
            <p:ph type="body" sz="quarter" idx="18" hasCustomPrompt="1"/>
          </p:nvPr>
        </p:nvSpPr>
        <p:spPr>
          <a:xfrm>
            <a:off x="6610531" y="2765894"/>
            <a:ext cx="4224537"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4" name="Espace réservé du texte 14">
            <a:extLst>
              <a:ext uri="{FF2B5EF4-FFF2-40B4-BE49-F238E27FC236}">
                <a16:creationId xmlns:a16="http://schemas.microsoft.com/office/drawing/2014/main" id="{FC9E0C9D-FC85-5B4F-B5EA-A532700DA7CF}"/>
              </a:ext>
            </a:extLst>
          </p:cNvPr>
          <p:cNvSpPr>
            <a:spLocks noGrp="1"/>
          </p:cNvSpPr>
          <p:nvPr>
            <p:ph type="body" sz="quarter" idx="19" hasCustomPrompt="1"/>
          </p:nvPr>
        </p:nvSpPr>
        <p:spPr>
          <a:xfrm>
            <a:off x="6610531"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Tree>
    <p:extLst>
      <p:ext uri="{BB962C8B-B14F-4D97-AF65-F5344CB8AC3E}">
        <p14:creationId xmlns:p14="http://schemas.microsoft.com/office/powerpoint/2010/main" val="3782188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2A2A9-7E42-3388-E545-242AA4F6CAB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7056D9DB-AFB7-3005-D2A0-4E8D6EC72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BE64AA2-2ADA-E426-9730-29131156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C6D8E9-6A1F-63B8-98D2-43F00DA30FD8}"/>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6" name="Espace réservé du pied de page 5">
            <a:extLst>
              <a:ext uri="{FF2B5EF4-FFF2-40B4-BE49-F238E27FC236}">
                <a16:creationId xmlns:a16="http://schemas.microsoft.com/office/drawing/2014/main" id="{15DE4BB7-C3FD-039C-6F0A-E5DB5AA7AA11}"/>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A8B4638-AAF4-B1A5-E7F2-776F2DD13A4E}"/>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16421868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A1BAB2-B6D7-8B29-F50C-F34FD3C3979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11BB005F-B3F8-5F15-9B96-988EC53E2B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A690ED3C-C369-B31A-B1A2-4B34EE41B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58480AC-F334-A195-DD9A-5DCE3B3E8EED}"/>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6" name="Espace réservé du pied de page 5">
            <a:extLst>
              <a:ext uri="{FF2B5EF4-FFF2-40B4-BE49-F238E27FC236}">
                <a16:creationId xmlns:a16="http://schemas.microsoft.com/office/drawing/2014/main" id="{7C3F8DA5-9C1B-9249-A03D-7E9C818475BB}"/>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A2D5562-5167-0F89-A2FC-5F19AFBCB785}"/>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4193883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7F90E-E6EE-E889-C062-786288211D8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436537B-3892-1F99-408F-ACB47F77292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BC0A043-58AA-F4B8-0FE2-CB41AEEC76F2}"/>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66FE7DC1-3030-D400-1F29-E6C92EF321D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4FEB077-31BD-84CB-BCCB-A5923C62BB9F}"/>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27282792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B940A04-2E28-A7CD-6D55-90E25CD530A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B8188643-63FE-7475-C3A6-4CA17A8A3F3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C6DF512-14D1-0BAD-B9DE-3310CD993958}"/>
              </a:ext>
            </a:extLst>
          </p:cNvPr>
          <p:cNvSpPr>
            <a:spLocks noGrp="1"/>
          </p:cNvSpPr>
          <p:nvPr>
            <p:ph type="dt" sz="half" idx="10"/>
          </p:nvPr>
        </p:nvSpPr>
        <p:spPr/>
        <p:txBody>
          <a:bodyPr/>
          <a:lstStyle/>
          <a:p>
            <a:fld id="{09DDAEEC-EEF6-4534-9666-FCE8688478AC}"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250B7FEC-497D-4437-5073-15CDAC1F02F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8C25CFF-F748-1B2A-C66E-1B231685319A}"/>
              </a:ext>
            </a:extLst>
          </p:cNvPr>
          <p:cNvSpPr>
            <a:spLocks noGrp="1"/>
          </p:cNvSpPr>
          <p:nvPr>
            <p:ph type="sldNum" sz="quarter" idx="12"/>
          </p:nvPr>
        </p:nvSpPr>
        <p:spPr/>
        <p:txBody>
          <a:bodyPr/>
          <a:lstStyle/>
          <a:p>
            <a:fld id="{26D2D292-C020-4546-BD87-CD2D86E59FDE}" type="slidenum">
              <a:rPr lang="fr-CA" smtClean="0"/>
              <a:t>‹N°›</a:t>
            </a:fld>
            <a:endParaRPr lang="fr-CA"/>
          </a:p>
        </p:txBody>
      </p:sp>
    </p:spTree>
    <p:extLst>
      <p:ext uri="{BB962C8B-B14F-4D97-AF65-F5344CB8AC3E}">
        <p14:creationId xmlns:p14="http://schemas.microsoft.com/office/powerpoint/2010/main" val="4061032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CF4C88-E0B3-4EB9-B6F4-9C520C5BF2E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0EB8E45-9BC8-48E6-9F83-718C757EE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5B6AFE32-B531-4E5B-B591-61547A179CDD}"/>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F941BD24-DBA6-4672-9C09-448D0814FA7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A9C0621-C51C-4997-BC5C-605DCE1B8C60}"/>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165775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F0B3A8-3A6B-4EF6-921E-860FF5099E7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43EC8AC0-49F9-4A95-9E8D-228404E37B9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2E97354-5A47-4512-8D28-3CA6067809C3}"/>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5C39CD18-21D9-4322-AF43-899DF4E18DF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8220EC9-ED59-4AA6-A607-F57D1B32D4AD}"/>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3342194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31A62-407D-47F5-9DD3-81542DBB3B4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2F92195F-8090-4CC5-9FCA-3AB99E92DA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977774B-9D11-45C8-9B5A-CB6A130BFE6F}"/>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3C76CFDA-95E9-4804-A7C2-3A276D7D49D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D4D49B7-2F45-478F-A8D3-257C403DABA7}"/>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35647287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5916FF-DD07-4DAE-86C0-DE65E9EB024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DDB5839-69B9-4CF0-9F8E-821062C5E73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5BB92940-B480-493E-A54F-CF118AD7128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AE6C27C1-E1DD-4F1B-B74D-EE2FCF0D2DB1}"/>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6" name="Espace réservé du pied de page 5">
            <a:extLst>
              <a:ext uri="{FF2B5EF4-FFF2-40B4-BE49-F238E27FC236}">
                <a16:creationId xmlns:a16="http://schemas.microsoft.com/office/drawing/2014/main" id="{E750E3CB-5CE5-4074-92AC-913E534653D4}"/>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E979593-A48D-4E46-BF01-00C22816A91C}"/>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2864142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4172CA-8DC2-40ED-8672-A49B2296AC85}"/>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3C27984A-063A-4D5E-996F-383050D46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D29D372-1CF7-41E5-8755-D53A5100F8B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399E128-DEB4-4495-82AB-A917F15CA1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C37D0E8-8CF8-46C3-93C0-F170157F0CE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BFED6CCE-2324-4631-90A7-2D6E08E22853}"/>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8" name="Espace réservé du pied de page 7">
            <a:extLst>
              <a:ext uri="{FF2B5EF4-FFF2-40B4-BE49-F238E27FC236}">
                <a16:creationId xmlns:a16="http://schemas.microsoft.com/office/drawing/2014/main" id="{98508478-95D2-4C0A-A2F8-296FD5852DB7}"/>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7F1B2EB4-7837-4B85-B258-65B866E3E08A}"/>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7333152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98785C-377D-4EAE-9B41-4981230D3C25}"/>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89048A79-C86E-419E-8DEA-23CF488A44FC}"/>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4" name="Espace réservé du pied de page 3">
            <a:extLst>
              <a:ext uri="{FF2B5EF4-FFF2-40B4-BE49-F238E27FC236}">
                <a16:creationId xmlns:a16="http://schemas.microsoft.com/office/drawing/2014/main" id="{233918B8-F3F7-47BE-A67F-134D3A000D3B}"/>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0C5A8AB8-E406-41A1-94DB-F77F1F280715}"/>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148393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age texte 2 colonne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D6050B0-8122-784D-A4A9-AECE0FC38E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1" name="Connecteur droit 10">
            <a:extLst>
              <a:ext uri="{FF2B5EF4-FFF2-40B4-BE49-F238E27FC236}">
                <a16:creationId xmlns:a16="http://schemas.microsoft.com/office/drawing/2014/main" id="{2DB7CEA9-B809-1C40-878B-2935C4875283}"/>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Espace réservé du texte 14">
            <a:extLst>
              <a:ext uri="{FF2B5EF4-FFF2-40B4-BE49-F238E27FC236}">
                <a16:creationId xmlns:a16="http://schemas.microsoft.com/office/drawing/2014/main" id="{BF88D735-ACBA-F445-9A42-5ACF1CFD371F}"/>
              </a:ext>
            </a:extLst>
          </p:cNvPr>
          <p:cNvSpPr>
            <a:spLocks noGrp="1"/>
          </p:cNvSpPr>
          <p:nvPr>
            <p:ph type="body" sz="quarter" idx="13" hasCustomPrompt="1"/>
          </p:nvPr>
        </p:nvSpPr>
        <p:spPr>
          <a:xfrm>
            <a:off x="1473754" y="1720408"/>
            <a:ext cx="4224537" cy="879536"/>
          </a:xfrm>
        </p:spPr>
        <p:txBody>
          <a:bodyPr anchor="ctr">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7" name="Espace réservé du texte 14">
            <a:extLst>
              <a:ext uri="{FF2B5EF4-FFF2-40B4-BE49-F238E27FC236}">
                <a16:creationId xmlns:a16="http://schemas.microsoft.com/office/drawing/2014/main" id="{951FED25-C36B-B142-ACC3-5F89F8E833F5}"/>
              </a:ext>
            </a:extLst>
          </p:cNvPr>
          <p:cNvSpPr>
            <a:spLocks noGrp="1"/>
          </p:cNvSpPr>
          <p:nvPr>
            <p:ph type="body" sz="quarter" idx="14" hasCustomPrompt="1"/>
          </p:nvPr>
        </p:nvSpPr>
        <p:spPr>
          <a:xfrm>
            <a:off x="1473754" y="2765894"/>
            <a:ext cx="4224537"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8" name="Espace réservé du texte 14">
            <a:extLst>
              <a:ext uri="{FF2B5EF4-FFF2-40B4-BE49-F238E27FC236}">
                <a16:creationId xmlns:a16="http://schemas.microsoft.com/office/drawing/2014/main" id="{36B7F84A-8A91-4048-AE00-913114AB88E5}"/>
              </a:ext>
            </a:extLst>
          </p:cNvPr>
          <p:cNvSpPr>
            <a:spLocks noGrp="1"/>
          </p:cNvSpPr>
          <p:nvPr>
            <p:ph type="body" sz="quarter" idx="15" hasCustomPrompt="1"/>
          </p:nvPr>
        </p:nvSpPr>
        <p:spPr>
          <a:xfrm>
            <a:off x="1473754"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10" name="ZoneTexte 9">
            <a:extLst>
              <a:ext uri="{FF2B5EF4-FFF2-40B4-BE49-F238E27FC236}">
                <a16:creationId xmlns:a16="http://schemas.microsoft.com/office/drawing/2014/main" id="{C72A4C0D-9812-1742-A581-3CACC77E9D7C}"/>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2" name="Espace réservé du texte 2">
            <a:extLst>
              <a:ext uri="{FF2B5EF4-FFF2-40B4-BE49-F238E27FC236}">
                <a16:creationId xmlns:a16="http://schemas.microsoft.com/office/drawing/2014/main" id="{A83BCBC5-45AA-3A4B-9BF9-BD840C317B1C}"/>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434862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59F735-6295-4695-A067-871FC68698D7}"/>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3" name="Espace réservé du pied de page 2">
            <a:extLst>
              <a:ext uri="{FF2B5EF4-FFF2-40B4-BE49-F238E27FC236}">
                <a16:creationId xmlns:a16="http://schemas.microsoft.com/office/drawing/2014/main" id="{54A3C0CD-50FB-4182-80C6-649E2B85E605}"/>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E6066CE7-8882-40FC-964D-F395B335812B}"/>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4177338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87D024-6225-4AF6-8BA4-FD361F6F60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2F7404BC-704D-48EA-84D4-CBB1B3EAF4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EE24B3EB-E31C-439B-9D0B-1899A2325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4EF0733-F050-4C86-834E-915266E50CAA}"/>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6" name="Espace réservé du pied de page 5">
            <a:extLst>
              <a:ext uri="{FF2B5EF4-FFF2-40B4-BE49-F238E27FC236}">
                <a16:creationId xmlns:a16="http://schemas.microsoft.com/office/drawing/2014/main" id="{D44C0952-F32E-44B2-A276-18AF16F11FB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F992DCE-6A2C-4D64-895F-4BDEB6D7A5D7}"/>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10560529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A7DCD9-FDD2-4B00-A840-F6B3AB7CFAB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B50E1F61-C0A1-468B-8457-A4C3865442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54EA8E4D-7DBB-4F83-91B7-D0726A5672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890EE25-91B4-4EF4-BA61-AAA5DE5EA88A}"/>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6" name="Espace réservé du pied de page 5">
            <a:extLst>
              <a:ext uri="{FF2B5EF4-FFF2-40B4-BE49-F238E27FC236}">
                <a16:creationId xmlns:a16="http://schemas.microsoft.com/office/drawing/2014/main" id="{71494BFB-CFE9-4A33-BAD3-4571E9D432CC}"/>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A377937-E187-4CCF-A2A6-A7BC7D04FDB6}"/>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24518317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B49F4B-638E-4F0D-9B78-BF6D14883FE9}"/>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1B3D60F-4E4F-4ED2-B468-2006EB5E985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3958AE74-816A-490E-A6F2-604608BAAE03}"/>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F8158263-3851-41FC-A52A-6E943D9E7D2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F7DF5ED-4A5E-4D42-A2FA-5F991229E6BC}"/>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219436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7017EC4-E0F7-48AD-8260-140B489E20E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759C2E5-471A-4F88-BFFA-220EC78E884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2461B37-867E-4045-9E1A-4CBD679AA088}"/>
              </a:ext>
            </a:extLst>
          </p:cNvPr>
          <p:cNvSpPr>
            <a:spLocks noGrp="1"/>
          </p:cNvSpPr>
          <p:nvPr>
            <p:ph type="dt" sz="half" idx="10"/>
          </p:nvPr>
        </p:nvSpPr>
        <p:spPr/>
        <p:txBody>
          <a:bodyPr/>
          <a:lstStyle/>
          <a:p>
            <a:fld id="{C455A3FB-D480-4B2A-9537-C6DE60B95F2A}"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EE4B579A-2E1F-4E3D-BE32-918EF87610C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5C74EB5-2E15-4F42-9E3A-8F804C6C6951}"/>
              </a:ext>
            </a:extLst>
          </p:cNvPr>
          <p:cNvSpPr>
            <a:spLocks noGrp="1"/>
          </p:cNvSpPr>
          <p:nvPr>
            <p:ph type="sldNum" sz="quarter" idx="12"/>
          </p:nvPr>
        </p:nvSpPr>
        <p:spPr/>
        <p:txBody>
          <a:bodyPr/>
          <a:lstStyle/>
          <a:p>
            <a:fld id="{7C89CCE7-0F28-4CBF-B036-ED9362A2F840}" type="slidenum">
              <a:rPr lang="fr-CA" smtClean="0"/>
              <a:t>‹N°›</a:t>
            </a:fld>
            <a:endParaRPr lang="fr-CA"/>
          </a:p>
        </p:txBody>
      </p:sp>
    </p:spTree>
    <p:extLst>
      <p:ext uri="{BB962C8B-B14F-4D97-AF65-F5344CB8AC3E}">
        <p14:creationId xmlns:p14="http://schemas.microsoft.com/office/powerpoint/2010/main" val="471404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INTRO &amp; PAUSE">
    <p:spTree>
      <p:nvGrpSpPr>
        <p:cNvPr id="1" name=""/>
        <p:cNvGrpSpPr/>
        <p:nvPr/>
      </p:nvGrpSpPr>
      <p:grpSpPr>
        <a:xfrm>
          <a:off x="0" y="0"/>
          <a:ext cx="0" cy="0"/>
          <a:chOff x="0" y="0"/>
          <a:chExt cx="0" cy="0"/>
        </a:xfrm>
      </p:grpSpPr>
      <p:pic>
        <p:nvPicPr>
          <p:cNvPr id="2" name="Picture 1" descr="couverture ppt template Campu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382"/>
            <a:ext cx="12244015" cy="6892241"/>
          </a:xfrm>
          <a:prstGeom prst="rect">
            <a:avLst/>
          </a:prstGeom>
        </p:spPr>
      </p:pic>
      <p:sp>
        <p:nvSpPr>
          <p:cNvPr id="13" name="Sous-titre 2"/>
          <p:cNvSpPr>
            <a:spLocks noGrp="1"/>
          </p:cNvSpPr>
          <p:nvPr>
            <p:ph type="subTitle" idx="1" hasCustomPrompt="1"/>
          </p:nvPr>
        </p:nvSpPr>
        <p:spPr>
          <a:xfrm>
            <a:off x="547791" y="4479420"/>
            <a:ext cx="7947434" cy="1200481"/>
          </a:xfrm>
        </p:spPr>
        <p:txBody>
          <a:bodyPr>
            <a:normAutofit/>
          </a:bodyPr>
          <a:lstStyle>
            <a:lvl1pPr marL="0" indent="0" algn="l">
              <a:buNone/>
              <a:defRPr sz="2915" cap="all" baseline="0">
                <a:solidFill>
                  <a:schemeClr val="bg1"/>
                </a:solidFill>
                <a:latin typeface="Fugue Mono" charset="0"/>
                <a:ea typeface="Fugue Mono" charset="0"/>
                <a:cs typeface="Fugue Mono" charset="0"/>
              </a:defRPr>
            </a:lvl1pPr>
            <a:lvl2pPr marL="609423" indent="0" algn="ctr">
              <a:buNone/>
              <a:defRPr>
                <a:solidFill>
                  <a:schemeClr val="tx1">
                    <a:tint val="75000"/>
                  </a:schemeClr>
                </a:solidFill>
              </a:defRPr>
            </a:lvl2pPr>
            <a:lvl3pPr marL="1218843" indent="0" algn="ctr">
              <a:buNone/>
              <a:defRPr>
                <a:solidFill>
                  <a:schemeClr val="tx1">
                    <a:tint val="75000"/>
                  </a:schemeClr>
                </a:solidFill>
              </a:defRPr>
            </a:lvl3pPr>
            <a:lvl4pPr marL="1828266" indent="0" algn="ctr">
              <a:buNone/>
              <a:defRPr>
                <a:solidFill>
                  <a:schemeClr val="tx1">
                    <a:tint val="75000"/>
                  </a:schemeClr>
                </a:solidFill>
              </a:defRPr>
            </a:lvl4pPr>
            <a:lvl5pPr marL="2437689" indent="0" algn="ctr">
              <a:buNone/>
              <a:defRPr>
                <a:solidFill>
                  <a:schemeClr val="tx1">
                    <a:tint val="75000"/>
                  </a:schemeClr>
                </a:solidFill>
              </a:defRPr>
            </a:lvl5pPr>
            <a:lvl6pPr marL="3047111" indent="0" algn="ctr">
              <a:buNone/>
              <a:defRPr>
                <a:solidFill>
                  <a:schemeClr val="tx1">
                    <a:tint val="75000"/>
                  </a:schemeClr>
                </a:solidFill>
              </a:defRPr>
            </a:lvl6pPr>
            <a:lvl7pPr marL="3656532" indent="0" algn="ctr">
              <a:buNone/>
              <a:defRPr>
                <a:solidFill>
                  <a:schemeClr val="tx1">
                    <a:tint val="75000"/>
                  </a:schemeClr>
                </a:solidFill>
              </a:defRPr>
            </a:lvl7pPr>
            <a:lvl8pPr marL="4265955" indent="0" algn="ctr">
              <a:buNone/>
              <a:defRPr>
                <a:solidFill>
                  <a:schemeClr val="tx1">
                    <a:tint val="75000"/>
                  </a:schemeClr>
                </a:solidFill>
              </a:defRPr>
            </a:lvl8pPr>
            <a:lvl9pPr marL="4875377" indent="0" algn="ctr">
              <a:buNone/>
              <a:defRPr>
                <a:solidFill>
                  <a:schemeClr val="tx1">
                    <a:tint val="75000"/>
                  </a:schemeClr>
                </a:solidFill>
              </a:defRPr>
            </a:lvl9pPr>
          </a:lstStyle>
          <a:p>
            <a:r>
              <a:rPr lang="fr-FR"/>
              <a:t>TITRE FORMATION</a:t>
            </a:r>
            <a:endParaRPr lang="fr-CA"/>
          </a:p>
        </p:txBody>
      </p:sp>
      <p:sp>
        <p:nvSpPr>
          <p:cNvPr id="3" name="Espace réservé du texte 2"/>
          <p:cNvSpPr>
            <a:spLocks noGrp="1"/>
          </p:cNvSpPr>
          <p:nvPr>
            <p:ph type="body" sz="quarter" idx="10" hasCustomPrompt="1"/>
          </p:nvPr>
        </p:nvSpPr>
        <p:spPr>
          <a:xfrm>
            <a:off x="547793" y="5679902"/>
            <a:ext cx="7946307" cy="397559"/>
          </a:xfrm>
        </p:spPr>
        <p:txBody>
          <a:bodyPr>
            <a:normAutofit/>
          </a:bodyPr>
          <a:lstStyle>
            <a:lvl1pPr marL="0" indent="0">
              <a:buNone/>
              <a:defRPr sz="1874" baseline="0">
                <a:solidFill>
                  <a:schemeClr val="bg1"/>
                </a:solidFill>
                <a:latin typeface="Fugue Mono" charset="0"/>
                <a:ea typeface="Fugue Mono" charset="0"/>
                <a:cs typeface="Fugue Mono" charset="0"/>
              </a:defRPr>
            </a:lvl1pPr>
          </a:lstStyle>
          <a:p>
            <a:pPr lvl="0"/>
            <a:r>
              <a:rPr lang="fr-FR"/>
              <a:t>Date - Formateur</a:t>
            </a:r>
            <a:endParaRPr lang="fr-CA"/>
          </a:p>
        </p:txBody>
      </p:sp>
      <p:sp>
        <p:nvSpPr>
          <p:cNvPr id="14" name="Rectangle 4"/>
          <p:cNvSpPr>
            <a:spLocks noChangeArrowheads="1"/>
          </p:cNvSpPr>
          <p:nvPr userDrawn="1"/>
        </p:nvSpPr>
        <p:spPr bwMode="auto">
          <a:xfrm>
            <a:off x="0" y="4095410"/>
            <a:ext cx="309382" cy="1780609"/>
          </a:xfrm>
          <a:prstGeom prst="rect">
            <a:avLst/>
          </a:prstGeom>
          <a:solidFill>
            <a:schemeClr val="tx1"/>
          </a:solidFill>
          <a:ln>
            <a:noFill/>
          </a:ln>
        </p:spPr>
        <p:txBody>
          <a:bodyPr anchor="ctr" anchorCtr="1"/>
          <a:lstStyle/>
          <a:p>
            <a:pPr algn="ctr"/>
            <a:endParaRPr lang="fr-CA" sz="3748">
              <a:solidFill>
                <a:srgbClr val="FFFFFF"/>
              </a:solidFill>
            </a:endParaRPr>
          </a:p>
        </p:txBody>
      </p:sp>
    </p:spTree>
    <p:extLst>
      <p:ext uri="{BB962C8B-B14F-4D97-AF65-F5344CB8AC3E}">
        <p14:creationId xmlns:p14="http://schemas.microsoft.com/office/powerpoint/2010/main" val="573607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9C564E4C-A7BF-4475-B003-29FC6924157F}"/>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60960" y="-149427"/>
            <a:ext cx="12252960" cy="7040880"/>
          </a:xfrm>
          <a:prstGeom prst="rect">
            <a:avLst/>
          </a:prstGeom>
        </p:spPr>
      </p:pic>
      <p:sp>
        <p:nvSpPr>
          <p:cNvPr id="9" name="Isosceles Triangle 13">
            <a:extLst>
              <a:ext uri="{FF2B5EF4-FFF2-40B4-BE49-F238E27FC236}">
                <a16:creationId xmlns:a16="http://schemas.microsoft.com/office/drawing/2014/main" id="{C65AE792-1E2F-4CD3-B64C-81DFB10E0E28}"/>
              </a:ext>
            </a:extLst>
          </p:cNvPr>
          <p:cNvSpPr/>
          <p:nvPr/>
        </p:nvSpPr>
        <p:spPr>
          <a:xfrm>
            <a:off x="5797474" y="3176637"/>
            <a:ext cx="6401912" cy="3711565"/>
          </a:xfrm>
          <a:custGeom>
            <a:avLst/>
            <a:gdLst>
              <a:gd name="connsiteX0" fmla="*/ 0 w 4048125"/>
              <a:gd name="connsiteY0" fmla="*/ 2665402 h 2665402"/>
              <a:gd name="connsiteX1" fmla="*/ 2024063 w 4048125"/>
              <a:gd name="connsiteY1" fmla="*/ 0 h 2665402"/>
              <a:gd name="connsiteX2" fmla="*/ 4048125 w 4048125"/>
              <a:gd name="connsiteY2" fmla="*/ 2665402 h 2665402"/>
              <a:gd name="connsiteX3" fmla="*/ 0 w 4048125"/>
              <a:gd name="connsiteY3" fmla="*/ 2665402 h 2665402"/>
              <a:gd name="connsiteX0" fmla="*/ 0 w 4062413"/>
              <a:gd name="connsiteY0" fmla="*/ 2598727 h 2598727"/>
              <a:gd name="connsiteX1" fmla="*/ 4062413 w 4062413"/>
              <a:gd name="connsiteY1" fmla="*/ 0 h 2598727"/>
              <a:gd name="connsiteX2" fmla="*/ 4048125 w 4062413"/>
              <a:gd name="connsiteY2" fmla="*/ 2598727 h 2598727"/>
              <a:gd name="connsiteX3" fmla="*/ 0 w 4062413"/>
              <a:gd name="connsiteY3" fmla="*/ 2598727 h 2598727"/>
              <a:gd name="connsiteX0" fmla="*/ 0 w 4782244"/>
              <a:gd name="connsiteY0" fmla="*/ 2592075 h 2598727"/>
              <a:gd name="connsiteX1" fmla="*/ 4782244 w 4782244"/>
              <a:gd name="connsiteY1" fmla="*/ 0 h 2598727"/>
              <a:gd name="connsiteX2" fmla="*/ 4767956 w 4782244"/>
              <a:gd name="connsiteY2" fmla="*/ 2598727 h 2598727"/>
              <a:gd name="connsiteX3" fmla="*/ 0 w 4782244"/>
              <a:gd name="connsiteY3" fmla="*/ 2592075 h 2598727"/>
              <a:gd name="connsiteX0" fmla="*/ 0 w 4790204"/>
              <a:gd name="connsiteY0" fmla="*/ 2592075 h 2592075"/>
              <a:gd name="connsiteX1" fmla="*/ 4782244 w 4790204"/>
              <a:gd name="connsiteY1" fmla="*/ 0 h 2592075"/>
              <a:gd name="connsiteX2" fmla="*/ 4789337 w 4790204"/>
              <a:gd name="connsiteY2" fmla="*/ 2592075 h 2592075"/>
              <a:gd name="connsiteX3" fmla="*/ 0 w 4790204"/>
              <a:gd name="connsiteY3" fmla="*/ 2592075 h 2592075"/>
            </a:gdLst>
            <a:ahLst/>
            <a:cxnLst>
              <a:cxn ang="0">
                <a:pos x="connsiteX0" y="connsiteY0"/>
              </a:cxn>
              <a:cxn ang="0">
                <a:pos x="connsiteX1" y="connsiteY1"/>
              </a:cxn>
              <a:cxn ang="0">
                <a:pos x="connsiteX2" y="connsiteY2"/>
              </a:cxn>
              <a:cxn ang="0">
                <a:pos x="connsiteX3" y="connsiteY3"/>
              </a:cxn>
            </a:cxnLst>
            <a:rect l="l" t="t" r="r" b="b"/>
            <a:pathLst>
              <a:path w="4790204" h="2592075">
                <a:moveTo>
                  <a:pt x="0" y="2592075"/>
                </a:moveTo>
                <a:lnTo>
                  <a:pt x="4782244" y="0"/>
                </a:lnTo>
                <a:cubicBezTo>
                  <a:pt x="4777481" y="866242"/>
                  <a:pt x="4794100" y="1725833"/>
                  <a:pt x="4789337" y="2592075"/>
                </a:cubicBezTo>
                <a:lnTo>
                  <a:pt x="0" y="2592075"/>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latin typeface="Arial" panose="020B0604020202020204" pitchFamily="34" charset="0"/>
            </a:endParaRPr>
          </a:p>
        </p:txBody>
      </p:sp>
      <p:pic>
        <p:nvPicPr>
          <p:cNvPr id="17" name="Picture 16">
            <a:extLst>
              <a:ext uri="{FF2B5EF4-FFF2-40B4-BE49-F238E27FC236}">
                <a16:creationId xmlns:a16="http://schemas.microsoft.com/office/drawing/2014/main" id="{56265EEE-C977-43FF-9A0B-6B02E0E8DC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01050"/>
            <a:ext cx="8039999" cy="2243522"/>
          </a:xfrm>
          <a:prstGeom prst="rect">
            <a:avLst/>
          </a:prstGeom>
        </p:spPr>
      </p:pic>
      <p:sp>
        <p:nvSpPr>
          <p:cNvPr id="2" name="Title 1">
            <a:extLst>
              <a:ext uri="{FF2B5EF4-FFF2-40B4-BE49-F238E27FC236}">
                <a16:creationId xmlns:a16="http://schemas.microsoft.com/office/drawing/2014/main" id="{A706745C-1675-4804-8D71-BA76B70D988B}"/>
              </a:ext>
            </a:extLst>
          </p:cNvPr>
          <p:cNvSpPr>
            <a:spLocks noGrp="1"/>
          </p:cNvSpPr>
          <p:nvPr>
            <p:ph type="ctrTitle" hasCustomPrompt="1"/>
          </p:nvPr>
        </p:nvSpPr>
        <p:spPr>
          <a:xfrm>
            <a:off x="120000" y="2423400"/>
            <a:ext cx="7919999" cy="1185602"/>
          </a:xfrm>
          <a:prstGeom prst="rect">
            <a:avLst/>
          </a:prstGeom>
        </p:spPr>
        <p:txBody>
          <a:bodyPr anchor="ctr" anchorCtr="0">
            <a:noAutofit/>
          </a:bodyPr>
          <a:lstStyle>
            <a:lvl1pPr algn="l">
              <a:lnSpc>
                <a:spcPts val="4800"/>
              </a:lnSpc>
              <a:defRPr sz="4800" baseline="0">
                <a:solidFill>
                  <a:schemeClr val="bg1"/>
                </a:solidFill>
                <a:latin typeface="+mn-lt"/>
                <a:cs typeface="Arial" panose="020B0604020202020204" pitchFamily="34" charset="0"/>
              </a:defRPr>
            </a:lvl1pPr>
          </a:lstStyle>
          <a:p>
            <a:r>
              <a:rPr lang="en-US" dirty="0"/>
              <a:t>PowerPoint Presentation Title</a:t>
            </a:r>
            <a:endParaRPr lang="en-CA" dirty="0"/>
          </a:p>
        </p:txBody>
      </p:sp>
      <p:sp>
        <p:nvSpPr>
          <p:cNvPr id="3" name="Subtitle 2">
            <a:extLst>
              <a:ext uri="{FF2B5EF4-FFF2-40B4-BE49-F238E27FC236}">
                <a16:creationId xmlns:a16="http://schemas.microsoft.com/office/drawing/2014/main" id="{C5AF63ED-8D8A-49C0-8907-74CBFAD8510A}"/>
              </a:ext>
            </a:extLst>
          </p:cNvPr>
          <p:cNvSpPr>
            <a:spLocks noGrp="1"/>
          </p:cNvSpPr>
          <p:nvPr>
            <p:ph type="subTitle" idx="1" hasCustomPrompt="1"/>
          </p:nvPr>
        </p:nvSpPr>
        <p:spPr>
          <a:xfrm>
            <a:off x="120000" y="3789004"/>
            <a:ext cx="7919999" cy="755568"/>
          </a:xfrm>
          <a:prstGeom prst="rect">
            <a:avLst/>
          </a:prstGeom>
        </p:spPr>
        <p:txBody>
          <a:bodyPr>
            <a:noAutofit/>
          </a:bodyPr>
          <a:lstStyle>
            <a:lvl1pPr marL="0" indent="0" algn="l">
              <a:lnSpc>
                <a:spcPct val="100000"/>
              </a:lnSpc>
              <a:spcBef>
                <a:spcPts val="0"/>
              </a:spcBef>
              <a:buNone/>
              <a:defRPr sz="2400" kern="0" baseline="0">
                <a:solidFill>
                  <a:schemeClr val="bg1"/>
                </a:solidFill>
                <a:latin typeface="+mn-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Document Subtitle </a:t>
            </a:r>
            <a:r>
              <a:rPr lang="fr-CA" dirty="0"/>
              <a:t>– Date</a:t>
            </a:r>
            <a:endParaRPr lang="en-CA" dirty="0"/>
          </a:p>
        </p:txBody>
      </p:sp>
      <p:pic>
        <p:nvPicPr>
          <p:cNvPr id="5" name="Picture 4" descr="A close up of a logo&#10;&#10;Description generated with very high confidence">
            <a:extLst>
              <a:ext uri="{FF2B5EF4-FFF2-40B4-BE49-F238E27FC236}">
                <a16:creationId xmlns:a16="http://schemas.microsoft.com/office/drawing/2014/main" id="{22C39846-8717-4503-BE4B-08F17C639E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1918" y="5842192"/>
            <a:ext cx="2261255" cy="449033"/>
          </a:xfrm>
          <a:prstGeom prst="rect">
            <a:avLst/>
          </a:prstGeom>
        </p:spPr>
      </p:pic>
      <p:sp>
        <p:nvSpPr>
          <p:cNvPr id="6" name="TextBox 5">
            <a:extLst>
              <a:ext uri="{FF2B5EF4-FFF2-40B4-BE49-F238E27FC236}">
                <a16:creationId xmlns:a16="http://schemas.microsoft.com/office/drawing/2014/main" id="{B83DD5EE-DD2C-47A7-9290-00AFA626F423}"/>
              </a:ext>
            </a:extLst>
          </p:cNvPr>
          <p:cNvSpPr txBox="1"/>
          <p:nvPr/>
        </p:nvSpPr>
        <p:spPr>
          <a:xfrm>
            <a:off x="9880212" y="6300000"/>
            <a:ext cx="1638300" cy="246221"/>
          </a:xfrm>
          <a:prstGeom prst="rect">
            <a:avLst/>
          </a:prstGeom>
          <a:noFill/>
        </p:spPr>
        <p:txBody>
          <a:bodyPr wrap="square" lIns="0" tIns="0" rIns="0" bIns="0" rtlCol="0">
            <a:spAutoFit/>
          </a:bodyPr>
          <a:lstStyle/>
          <a:p>
            <a:pPr algn="r"/>
            <a:r>
              <a:rPr lang="fr-CA" sz="1600" dirty="0">
                <a:latin typeface="+mn-lt"/>
              </a:rPr>
              <a:t>www.tc.tc</a:t>
            </a:r>
            <a:endParaRPr lang="en-CA" sz="1600" dirty="0">
              <a:latin typeface="+mn-lt"/>
            </a:endParaRPr>
          </a:p>
        </p:txBody>
      </p:sp>
    </p:spTree>
    <p:extLst>
      <p:ext uri="{BB962C8B-B14F-4D97-AF65-F5344CB8AC3E}">
        <p14:creationId xmlns:p14="http://schemas.microsoft.com/office/powerpoint/2010/main" val="8239225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Holder 2">
            <a:extLst>
              <a:ext uri="{FF2B5EF4-FFF2-40B4-BE49-F238E27FC236}">
                <a16:creationId xmlns:a16="http://schemas.microsoft.com/office/drawing/2014/main" id="{0CE51F89-DEB2-4022-8A82-4ACEE29A6D2F}"/>
              </a:ext>
            </a:extLst>
          </p:cNvPr>
          <p:cNvSpPr>
            <a:spLocks noGrp="1"/>
          </p:cNvSpPr>
          <p:nvPr>
            <p:ph type="title"/>
          </p:nvPr>
        </p:nvSpPr>
        <p:spPr>
          <a:xfrm>
            <a:off x="1042770" y="188640"/>
            <a:ext cx="10800000" cy="864000"/>
          </a:xfrm>
          <a:prstGeom prst="rect">
            <a:avLst/>
          </a:prstGeom>
          <a:noFill/>
          <a:ln w="9525">
            <a:noFill/>
            <a:miter lim="800000"/>
            <a:headEnd/>
            <a:tailEnd/>
          </a:ln>
        </p:spPr>
        <p:txBody>
          <a:bodyPr vert="horz" wrap="square" lIns="90000" tIns="45720" rIns="91440" bIns="0" numCol="1" anchor="ctr" anchorCtr="0" compatLnSpc="1">
            <a:prstTxWarp prst="textNoShape">
              <a:avLst/>
            </a:prstTxWarp>
            <a:noAutofit/>
          </a:bodyPr>
          <a:lstStyle>
            <a:lvl1pPr>
              <a:defRPr dirty="0">
                <a:latin typeface="+mj-lt"/>
              </a:defRPr>
            </a:lvl1pPr>
          </a:lstStyle>
          <a:p>
            <a:pPr marL="0" lvl="0" defTabSz="457200" fontAlgn="base">
              <a:lnSpc>
                <a:spcPct val="100000"/>
              </a:lnSpc>
              <a:spcAft>
                <a:spcPct val="0"/>
              </a:spcAft>
            </a:pPr>
            <a:r>
              <a:rPr lang="en-US"/>
              <a:t>Click to edit Master title style</a:t>
            </a:r>
            <a:endParaRPr dirty="0"/>
          </a:p>
        </p:txBody>
      </p:sp>
      <p:sp>
        <p:nvSpPr>
          <p:cNvPr id="17" name="Content Placeholder 16">
            <a:extLst>
              <a:ext uri="{FF2B5EF4-FFF2-40B4-BE49-F238E27FC236}">
                <a16:creationId xmlns:a16="http://schemas.microsoft.com/office/drawing/2014/main" id="{3EAFF98C-628A-4B1B-8BC1-491535C43839}"/>
              </a:ext>
            </a:extLst>
          </p:cNvPr>
          <p:cNvSpPr>
            <a:spLocks noGrp="1"/>
          </p:cNvSpPr>
          <p:nvPr>
            <p:ph sz="quarter" idx="12"/>
          </p:nvPr>
        </p:nvSpPr>
        <p:spPr>
          <a:xfrm>
            <a:off x="1055688" y="1359207"/>
            <a:ext cx="10799762" cy="5039826"/>
          </a:xfrm>
        </p:spPr>
        <p:txBody>
          <a:bodyPr vert="horz" lIns="91440" tIns="45720" rIns="91440" bIns="45720" rtlCol="0">
            <a:noAutofit/>
          </a:bodyPr>
          <a:lstStyle>
            <a:lvl1pPr>
              <a:defRPr lang="en-US" dirty="0"/>
            </a:lvl1pPr>
            <a:lvl2pPr>
              <a:defRPr lang="en-US" dirty="0"/>
            </a:lvl2pPr>
            <a:lvl3pPr>
              <a:defRPr lang="en-US" dirty="0"/>
            </a:lvl3pPr>
            <a:lvl4pPr>
              <a:defRPr lang="en-US" dirty="0"/>
            </a:lvl4pPr>
            <a:lvl5pPr>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4" name="Picture 3">
            <a:extLst>
              <a:ext uri="{FF2B5EF4-FFF2-40B4-BE49-F238E27FC236}">
                <a16:creationId xmlns:a16="http://schemas.microsoft.com/office/drawing/2014/main" id="{803215BC-D40C-46F5-9D47-68F3551E05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1442" y="6458085"/>
            <a:ext cx="1337413" cy="399915"/>
          </a:xfrm>
          <a:prstGeom prst="rect">
            <a:avLst/>
          </a:prstGeom>
        </p:spPr>
      </p:pic>
    </p:spTree>
    <p:extLst>
      <p:ext uri="{BB962C8B-B14F-4D97-AF65-F5344CB8AC3E}">
        <p14:creationId xmlns:p14="http://schemas.microsoft.com/office/powerpoint/2010/main" val="20328794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Holder 2">
            <a:extLst>
              <a:ext uri="{FF2B5EF4-FFF2-40B4-BE49-F238E27FC236}">
                <a16:creationId xmlns:a16="http://schemas.microsoft.com/office/drawing/2014/main" id="{0CE51F89-DEB2-4022-8A82-4ACEE29A6D2F}"/>
              </a:ext>
            </a:extLst>
          </p:cNvPr>
          <p:cNvSpPr>
            <a:spLocks noGrp="1"/>
          </p:cNvSpPr>
          <p:nvPr>
            <p:ph type="title"/>
          </p:nvPr>
        </p:nvSpPr>
        <p:spPr>
          <a:xfrm>
            <a:off x="1042770" y="188640"/>
            <a:ext cx="10800000" cy="864000"/>
          </a:xfrm>
          <a:prstGeom prst="rect">
            <a:avLst/>
          </a:prstGeom>
          <a:noFill/>
          <a:ln w="9525">
            <a:noFill/>
            <a:miter lim="800000"/>
            <a:headEnd/>
            <a:tailEnd/>
          </a:ln>
        </p:spPr>
        <p:txBody>
          <a:bodyPr vert="horz" wrap="square" lIns="90000" tIns="45720" rIns="91440" bIns="0" numCol="1" anchor="ctr" anchorCtr="0" compatLnSpc="1">
            <a:prstTxWarp prst="textNoShape">
              <a:avLst/>
            </a:prstTxWarp>
            <a:noAutofit/>
          </a:bodyPr>
          <a:lstStyle>
            <a:lvl1pPr>
              <a:defRPr dirty="0">
                <a:latin typeface="+mj-lt"/>
              </a:defRPr>
            </a:lvl1pPr>
          </a:lstStyle>
          <a:p>
            <a:pPr marL="0" lvl="0" defTabSz="457200" fontAlgn="base">
              <a:lnSpc>
                <a:spcPct val="100000"/>
              </a:lnSpc>
              <a:spcAft>
                <a:spcPct val="0"/>
              </a:spcAft>
            </a:pPr>
            <a:r>
              <a:rPr lang="en-US"/>
              <a:t>Click to edit Master title style</a:t>
            </a:r>
            <a:endParaRPr dirty="0"/>
          </a:p>
        </p:txBody>
      </p:sp>
    </p:spTree>
    <p:extLst>
      <p:ext uri="{BB962C8B-B14F-4D97-AF65-F5344CB8AC3E}">
        <p14:creationId xmlns:p14="http://schemas.microsoft.com/office/powerpoint/2010/main" val="41248114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Holder 2">
            <a:extLst>
              <a:ext uri="{FF2B5EF4-FFF2-40B4-BE49-F238E27FC236}">
                <a16:creationId xmlns:a16="http://schemas.microsoft.com/office/drawing/2014/main" id="{0CE51F89-DEB2-4022-8A82-4ACEE29A6D2F}"/>
              </a:ext>
            </a:extLst>
          </p:cNvPr>
          <p:cNvSpPr>
            <a:spLocks noGrp="1"/>
          </p:cNvSpPr>
          <p:nvPr>
            <p:ph type="title"/>
          </p:nvPr>
        </p:nvSpPr>
        <p:spPr>
          <a:xfrm>
            <a:off x="1042770" y="188640"/>
            <a:ext cx="10800000" cy="864000"/>
          </a:xfrm>
          <a:prstGeom prst="rect">
            <a:avLst/>
          </a:prstGeom>
          <a:noFill/>
          <a:ln w="9525">
            <a:noFill/>
            <a:miter lim="800000"/>
            <a:headEnd/>
            <a:tailEnd/>
          </a:ln>
        </p:spPr>
        <p:txBody>
          <a:bodyPr vert="horz" wrap="square" lIns="90000" tIns="45720" rIns="91440" bIns="0" numCol="1" anchor="ctr" anchorCtr="0" compatLnSpc="1">
            <a:prstTxWarp prst="textNoShape">
              <a:avLst/>
            </a:prstTxWarp>
            <a:noAutofit/>
          </a:bodyPr>
          <a:lstStyle>
            <a:lvl1pPr>
              <a:defRPr dirty="0">
                <a:latin typeface="+mj-lt"/>
              </a:defRPr>
            </a:lvl1pPr>
          </a:lstStyle>
          <a:p>
            <a:pPr marL="0" lvl="0" defTabSz="457200" fontAlgn="base">
              <a:lnSpc>
                <a:spcPct val="100000"/>
              </a:lnSpc>
              <a:spcAft>
                <a:spcPct val="0"/>
              </a:spcAft>
            </a:pPr>
            <a:r>
              <a:rPr lang="en-US"/>
              <a:t>Click to edit Master title style</a:t>
            </a:r>
            <a:endParaRPr dirty="0"/>
          </a:p>
        </p:txBody>
      </p:sp>
      <p:sp>
        <p:nvSpPr>
          <p:cNvPr id="17" name="Content Placeholder 16">
            <a:extLst>
              <a:ext uri="{FF2B5EF4-FFF2-40B4-BE49-F238E27FC236}">
                <a16:creationId xmlns:a16="http://schemas.microsoft.com/office/drawing/2014/main" id="{3EAFF98C-628A-4B1B-8BC1-491535C43839}"/>
              </a:ext>
            </a:extLst>
          </p:cNvPr>
          <p:cNvSpPr>
            <a:spLocks noGrp="1"/>
          </p:cNvSpPr>
          <p:nvPr>
            <p:ph sz="quarter" idx="12"/>
          </p:nvPr>
        </p:nvSpPr>
        <p:spPr>
          <a:xfrm>
            <a:off x="1055688" y="1359207"/>
            <a:ext cx="10799762" cy="5039826"/>
          </a:xfrm>
        </p:spPr>
        <p:txBody>
          <a:bodyPr vert="horz" lIns="91440" tIns="45720" rIns="91440" bIns="45720" rtlCol="0">
            <a:noAutofit/>
          </a:bodyPr>
          <a:lstStyle>
            <a:lvl1pPr>
              <a:defRPr lang="en-US" dirty="0"/>
            </a:lvl1pPr>
            <a:lvl2pPr>
              <a:defRPr lang="en-US" dirty="0"/>
            </a:lvl2pPr>
            <a:lvl3pPr>
              <a:defRPr lang="en-US" dirty="0"/>
            </a:lvl3pPr>
            <a:lvl4pPr>
              <a:defRPr lang="en-US" dirty="0"/>
            </a:lvl4pPr>
            <a:lvl5pPr>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3" name="Text Placeholder 2">
            <a:extLst>
              <a:ext uri="{FF2B5EF4-FFF2-40B4-BE49-F238E27FC236}">
                <a16:creationId xmlns:a16="http://schemas.microsoft.com/office/drawing/2014/main" id="{3FDB0D3C-1429-4998-A2E7-2449A0D438EE}"/>
              </a:ext>
            </a:extLst>
          </p:cNvPr>
          <p:cNvSpPr>
            <a:spLocks noGrp="1"/>
          </p:cNvSpPr>
          <p:nvPr>
            <p:ph type="body" sz="quarter" idx="13"/>
          </p:nvPr>
        </p:nvSpPr>
        <p:spPr>
          <a:xfrm>
            <a:off x="0" y="5661025"/>
            <a:ext cx="12192000" cy="647700"/>
          </a:xfrm>
          <a:solidFill>
            <a:schemeClr val="tx1">
              <a:lumMod val="85000"/>
              <a:lumOff val="15000"/>
            </a:schemeClr>
          </a:solidFill>
          <a:ln>
            <a:noFill/>
          </a:ln>
        </p:spPr>
        <p:txBody>
          <a:bodyPr anchor="ctr"/>
          <a:lstStyle>
            <a:lvl1pPr algn="ctr">
              <a:defRPr sz="2000">
                <a:solidFill>
                  <a:schemeClr val="bg1"/>
                </a:solidFill>
              </a:defRPr>
            </a:lvl1pPr>
          </a:lstStyle>
          <a:p>
            <a:pPr lvl="0"/>
            <a:r>
              <a:rPr lang="en-US"/>
              <a:t>Click to edit Master text styles</a:t>
            </a:r>
          </a:p>
        </p:txBody>
      </p:sp>
      <p:pic>
        <p:nvPicPr>
          <p:cNvPr id="5" name="Picture 4">
            <a:extLst>
              <a:ext uri="{FF2B5EF4-FFF2-40B4-BE49-F238E27FC236}">
                <a16:creationId xmlns:a16="http://schemas.microsoft.com/office/drawing/2014/main" id="{FD1B39D4-C86D-448E-B7E4-F94B03412E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1442" y="6458085"/>
            <a:ext cx="1337413" cy="399915"/>
          </a:xfrm>
          <a:prstGeom prst="rect">
            <a:avLst/>
          </a:prstGeom>
        </p:spPr>
      </p:pic>
    </p:spTree>
    <p:extLst>
      <p:ext uri="{BB962C8B-B14F-4D97-AF65-F5344CB8AC3E}">
        <p14:creationId xmlns:p14="http://schemas.microsoft.com/office/powerpoint/2010/main" val="355880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us-section list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63F95B-99CB-A249-BCF5-72BD24D98730}"/>
              </a:ext>
            </a:extLst>
          </p:cNvPr>
          <p:cNvSpPr/>
          <p:nvPr userDrawn="1"/>
        </p:nvSpPr>
        <p:spPr>
          <a:xfrm>
            <a:off x="0" y="0"/>
            <a:ext cx="12192000" cy="6858000"/>
          </a:xfrm>
          <a:prstGeom prst="rect">
            <a:avLst/>
          </a:prstGeom>
          <a:solidFill>
            <a:srgbClr val="2365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1159446"/>
            <a:ext cx="1283925" cy="958112"/>
          </a:xfrm>
        </p:spPr>
        <p:txBody>
          <a:bodyPr anchor="t">
            <a:noAutofit/>
          </a:bodyPr>
          <a:lstStyle>
            <a:lvl1pPr marL="0" indent="0" algn="l">
              <a:lnSpc>
                <a:spcPct val="100000"/>
              </a:lnSpc>
              <a:spcBef>
                <a:spcPts val="10000"/>
              </a:spcBef>
              <a:buNone/>
              <a:defRPr sz="60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1.0</a:t>
            </a:r>
          </a:p>
        </p:txBody>
      </p:sp>
      <p:sp>
        <p:nvSpPr>
          <p:cNvPr id="17" name="Rectangle 16">
            <a:extLst>
              <a:ext uri="{FF2B5EF4-FFF2-40B4-BE49-F238E27FC236}">
                <a16:creationId xmlns:a16="http://schemas.microsoft.com/office/drawing/2014/main" id="{CD99CF1C-6183-EA40-BBA9-9FE330DB0EB1}"/>
              </a:ext>
            </a:extLst>
          </p:cNvPr>
          <p:cNvSpPr/>
          <p:nvPr userDrawn="1"/>
        </p:nvSpPr>
        <p:spPr>
          <a:xfrm>
            <a:off x="1279380" y="2270558"/>
            <a:ext cx="595891" cy="87631"/>
          </a:xfrm>
          <a:prstGeom prst="rect">
            <a:avLst/>
          </a:prstGeom>
          <a:solidFill>
            <a:srgbClr val="DDE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3335311"/>
            <a:ext cx="3195227" cy="2534547"/>
          </a:xfrm>
        </p:spPr>
        <p:txBody>
          <a:bodyPr anchor="t">
            <a:noAutofit/>
          </a:bodyPr>
          <a:lstStyle>
            <a:lvl1pPr marL="0" indent="0" algn="l">
              <a:lnSpc>
                <a:spcPct val="100000"/>
              </a:lnSpc>
              <a:spcBef>
                <a:spcPts val="0"/>
              </a:spcBef>
              <a:buFont typeface="Police système"/>
              <a:buNone/>
              <a:defRPr sz="16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18" name="Espace réservé du texte 14">
            <a:extLst>
              <a:ext uri="{FF2B5EF4-FFF2-40B4-BE49-F238E27FC236}">
                <a16:creationId xmlns:a16="http://schemas.microsoft.com/office/drawing/2014/main" id="{60AB8EF6-032B-FF48-9ADA-04403354D708}"/>
              </a:ext>
            </a:extLst>
          </p:cNvPr>
          <p:cNvSpPr>
            <a:spLocks noGrp="1"/>
          </p:cNvSpPr>
          <p:nvPr>
            <p:ph type="body" sz="quarter" idx="17" hasCustomPrompt="1"/>
          </p:nvPr>
        </p:nvSpPr>
        <p:spPr>
          <a:xfrm>
            <a:off x="1101765" y="2907302"/>
            <a:ext cx="3195227" cy="355977"/>
          </a:xfrm>
        </p:spPr>
        <p:txBody>
          <a:bodyPr anchor="t">
            <a:noAutofit/>
          </a:bodyPr>
          <a:lstStyle>
            <a:lvl1pPr marL="0" indent="0" algn="l">
              <a:lnSpc>
                <a:spcPct val="100000"/>
              </a:lnSpc>
              <a:spcBef>
                <a:spcPts val="0"/>
              </a:spcBef>
              <a:buNone/>
              <a:defRPr sz="22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1" name="Espace réservé du texte 14">
            <a:extLst>
              <a:ext uri="{FF2B5EF4-FFF2-40B4-BE49-F238E27FC236}">
                <a16:creationId xmlns:a16="http://schemas.microsoft.com/office/drawing/2014/main" id="{3D367EED-9C09-E34A-AF93-DF4425596428}"/>
              </a:ext>
            </a:extLst>
          </p:cNvPr>
          <p:cNvSpPr>
            <a:spLocks noGrp="1"/>
          </p:cNvSpPr>
          <p:nvPr>
            <p:ph type="body" sz="quarter" idx="18" hasCustomPrompt="1"/>
          </p:nvPr>
        </p:nvSpPr>
        <p:spPr>
          <a:xfrm>
            <a:off x="4751870" y="3335311"/>
            <a:ext cx="3195227" cy="2534547"/>
          </a:xfrm>
        </p:spPr>
        <p:txBody>
          <a:bodyPr anchor="t">
            <a:noAutofit/>
          </a:bodyPr>
          <a:lstStyle>
            <a:lvl1pPr marL="0" indent="0" algn="l">
              <a:lnSpc>
                <a:spcPct val="100000"/>
              </a:lnSpc>
              <a:spcBef>
                <a:spcPts val="0"/>
              </a:spcBef>
              <a:buFont typeface="Police système"/>
              <a:buNone/>
              <a:defRPr sz="16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2" name="Espace réservé du texte 14">
            <a:extLst>
              <a:ext uri="{FF2B5EF4-FFF2-40B4-BE49-F238E27FC236}">
                <a16:creationId xmlns:a16="http://schemas.microsoft.com/office/drawing/2014/main" id="{3659219B-E3A6-6E46-BE42-F01032DE8838}"/>
              </a:ext>
            </a:extLst>
          </p:cNvPr>
          <p:cNvSpPr>
            <a:spLocks noGrp="1"/>
          </p:cNvSpPr>
          <p:nvPr>
            <p:ph type="body" sz="quarter" idx="19" hasCustomPrompt="1"/>
          </p:nvPr>
        </p:nvSpPr>
        <p:spPr>
          <a:xfrm>
            <a:off x="4751870" y="2907302"/>
            <a:ext cx="3195227" cy="355977"/>
          </a:xfrm>
        </p:spPr>
        <p:txBody>
          <a:bodyPr anchor="t">
            <a:noAutofit/>
          </a:bodyPr>
          <a:lstStyle>
            <a:lvl1pPr marL="0" indent="0" algn="l">
              <a:lnSpc>
                <a:spcPct val="100000"/>
              </a:lnSpc>
              <a:spcBef>
                <a:spcPts val="0"/>
              </a:spcBef>
              <a:buNone/>
              <a:defRPr sz="22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3" name="Espace réservé du texte 14">
            <a:extLst>
              <a:ext uri="{FF2B5EF4-FFF2-40B4-BE49-F238E27FC236}">
                <a16:creationId xmlns:a16="http://schemas.microsoft.com/office/drawing/2014/main" id="{EC0AD547-8F08-F745-9E66-A2C526CF87FD}"/>
              </a:ext>
            </a:extLst>
          </p:cNvPr>
          <p:cNvSpPr>
            <a:spLocks noGrp="1"/>
          </p:cNvSpPr>
          <p:nvPr>
            <p:ph type="body" sz="quarter" idx="20" hasCustomPrompt="1"/>
          </p:nvPr>
        </p:nvSpPr>
        <p:spPr>
          <a:xfrm>
            <a:off x="8401975" y="3335311"/>
            <a:ext cx="3195227" cy="2534547"/>
          </a:xfrm>
        </p:spPr>
        <p:txBody>
          <a:bodyPr anchor="t">
            <a:noAutofit/>
          </a:bodyPr>
          <a:lstStyle>
            <a:lvl1pPr marL="0" indent="0" algn="l">
              <a:lnSpc>
                <a:spcPct val="100000"/>
              </a:lnSpc>
              <a:spcBef>
                <a:spcPts val="0"/>
              </a:spcBef>
              <a:buFont typeface="Police système"/>
              <a:buNone/>
              <a:defRPr sz="16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4" name="Espace réservé du texte 14">
            <a:extLst>
              <a:ext uri="{FF2B5EF4-FFF2-40B4-BE49-F238E27FC236}">
                <a16:creationId xmlns:a16="http://schemas.microsoft.com/office/drawing/2014/main" id="{43696324-127A-DA4B-A88A-52AEBCC58DA3}"/>
              </a:ext>
            </a:extLst>
          </p:cNvPr>
          <p:cNvSpPr>
            <a:spLocks noGrp="1"/>
          </p:cNvSpPr>
          <p:nvPr>
            <p:ph type="body" sz="quarter" idx="21" hasCustomPrompt="1"/>
          </p:nvPr>
        </p:nvSpPr>
        <p:spPr>
          <a:xfrm>
            <a:off x="8401975" y="2907302"/>
            <a:ext cx="3195227" cy="355977"/>
          </a:xfrm>
        </p:spPr>
        <p:txBody>
          <a:bodyPr anchor="t">
            <a:noAutofit/>
          </a:bodyPr>
          <a:lstStyle>
            <a:lvl1pPr marL="0" indent="0" algn="l">
              <a:lnSpc>
                <a:spcPct val="100000"/>
              </a:lnSpc>
              <a:spcBef>
                <a:spcPts val="0"/>
              </a:spcBef>
              <a:buNone/>
              <a:defRPr sz="22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3" name="Triangle rectangle 12">
            <a:extLst>
              <a:ext uri="{FF2B5EF4-FFF2-40B4-BE49-F238E27FC236}">
                <a16:creationId xmlns:a16="http://schemas.microsoft.com/office/drawing/2014/main" id="{E0B128AD-CE5B-B84B-AFE7-E924DE4E3069}"/>
              </a:ext>
            </a:extLst>
          </p:cNvPr>
          <p:cNvSpPr/>
          <p:nvPr userDrawn="1"/>
        </p:nvSpPr>
        <p:spPr>
          <a:xfrm rot="10800000">
            <a:off x="9281504" y="0"/>
            <a:ext cx="2910496" cy="2910496"/>
          </a:xfrm>
          <a:prstGeom prst="rtTriangle">
            <a:avLst/>
          </a:prstGeom>
          <a:solidFill>
            <a:srgbClr val="DDE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3074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D8AB2-B848-44D6-9E13-148E5E44CF06}"/>
              </a:ext>
            </a:extLst>
          </p:cNvPr>
          <p:cNvSpPr>
            <a:spLocks noGrp="1"/>
          </p:cNvSpPr>
          <p:nvPr>
            <p:ph sz="half" idx="1"/>
          </p:nvPr>
        </p:nvSpPr>
        <p:spPr>
          <a:xfrm>
            <a:off x="1068542" y="1358902"/>
            <a:ext cx="5292000" cy="5040132"/>
          </a:xfrm>
          <a:prstGeom prst="rect">
            <a:avLst/>
          </a:prstGeom>
        </p:spPr>
        <p:txBody>
          <a:bodyPr vert="horz" lIns="9144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DDE5245-74D5-42D7-8656-FA6C79C1A1C2}"/>
              </a:ext>
            </a:extLst>
          </p:cNvPr>
          <p:cNvSpPr>
            <a:spLocks noGrp="1"/>
          </p:cNvSpPr>
          <p:nvPr>
            <p:ph sz="half" idx="2"/>
          </p:nvPr>
        </p:nvSpPr>
        <p:spPr>
          <a:xfrm>
            <a:off x="6576542" y="1358901"/>
            <a:ext cx="5292000" cy="5040132"/>
          </a:xfrm>
          <a:prstGeom prst="rect">
            <a:avLst/>
          </a:prstGeom>
        </p:spPr>
        <p:txBody>
          <a:bodyPr vert="horz" lIns="9144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Holder 2">
            <a:extLst>
              <a:ext uri="{FF2B5EF4-FFF2-40B4-BE49-F238E27FC236}">
                <a16:creationId xmlns:a16="http://schemas.microsoft.com/office/drawing/2014/main" id="{D8EB7ED9-6853-45FF-B4BF-FF977A66E393}"/>
              </a:ext>
            </a:extLst>
          </p:cNvPr>
          <p:cNvSpPr>
            <a:spLocks noGrp="1"/>
          </p:cNvSpPr>
          <p:nvPr>
            <p:ph type="title"/>
          </p:nvPr>
        </p:nvSpPr>
        <p:spPr>
          <a:xfrm>
            <a:off x="1068542" y="205370"/>
            <a:ext cx="10800000" cy="864000"/>
          </a:xfrm>
          <a:prstGeom prst="rect">
            <a:avLst/>
          </a:prstGeom>
          <a:noFill/>
          <a:ln w="9525">
            <a:noFill/>
            <a:miter lim="800000"/>
            <a:headEnd/>
            <a:tailEnd/>
          </a:ln>
        </p:spPr>
        <p:txBody>
          <a:bodyPr vert="horz" wrap="square" lIns="90000" tIns="45720" rIns="91440" bIns="0" numCol="1" anchor="ctr" anchorCtr="0" compatLnSpc="1">
            <a:prstTxWarp prst="textNoShape">
              <a:avLst/>
            </a:prstTxWarp>
            <a:noAutofit/>
          </a:bodyPr>
          <a:lstStyle>
            <a:lvl1pPr>
              <a:defRPr cap="small" baseline="0" dirty="0">
                <a:latin typeface="+mj-lt"/>
              </a:defRPr>
            </a:lvl1pPr>
          </a:lstStyle>
          <a:p>
            <a:pPr marL="0" lvl="0" defTabSz="457200" fontAlgn="base">
              <a:lnSpc>
                <a:spcPct val="100000"/>
              </a:lnSpc>
              <a:spcAft>
                <a:spcPct val="0"/>
              </a:spcAft>
            </a:pPr>
            <a:r>
              <a:rPr lang="en-US"/>
              <a:t>Click to edit Master title style</a:t>
            </a:r>
            <a:endParaRPr dirty="0"/>
          </a:p>
        </p:txBody>
      </p:sp>
      <p:pic>
        <p:nvPicPr>
          <p:cNvPr id="5" name="Picture 4">
            <a:extLst>
              <a:ext uri="{FF2B5EF4-FFF2-40B4-BE49-F238E27FC236}">
                <a16:creationId xmlns:a16="http://schemas.microsoft.com/office/drawing/2014/main" id="{8DD8FDDC-6089-495D-8D09-5BA315C328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1442" y="6458085"/>
            <a:ext cx="1337413" cy="399915"/>
          </a:xfrm>
          <a:prstGeom prst="rect">
            <a:avLst/>
          </a:prstGeom>
        </p:spPr>
      </p:pic>
    </p:spTree>
    <p:extLst>
      <p:ext uri="{BB962C8B-B14F-4D97-AF65-F5344CB8AC3E}">
        <p14:creationId xmlns:p14="http://schemas.microsoft.com/office/powerpoint/2010/main" val="3775828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D8AB2-B848-44D6-9E13-148E5E44CF06}"/>
              </a:ext>
            </a:extLst>
          </p:cNvPr>
          <p:cNvSpPr>
            <a:spLocks noGrp="1"/>
          </p:cNvSpPr>
          <p:nvPr>
            <p:ph sz="half" idx="1"/>
          </p:nvPr>
        </p:nvSpPr>
        <p:spPr>
          <a:xfrm>
            <a:off x="1068542" y="1358902"/>
            <a:ext cx="7097482" cy="5040132"/>
          </a:xfrm>
          <a:prstGeom prst="rect">
            <a:avLst/>
          </a:prstGeom>
        </p:spPr>
        <p:txBody>
          <a:bodyPr vert="horz" lIns="9144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DE5245-74D5-42D7-8656-FA6C79C1A1C2}"/>
              </a:ext>
            </a:extLst>
          </p:cNvPr>
          <p:cNvSpPr>
            <a:spLocks noGrp="1"/>
          </p:cNvSpPr>
          <p:nvPr>
            <p:ph sz="half" idx="2"/>
          </p:nvPr>
        </p:nvSpPr>
        <p:spPr>
          <a:xfrm>
            <a:off x="8166024" y="1358901"/>
            <a:ext cx="3702518" cy="5040132"/>
          </a:xfrm>
          <a:prstGeom prst="rect">
            <a:avLst/>
          </a:prstGeom>
        </p:spPr>
        <p:txBody>
          <a:bodyPr vert="horz" lIns="91440" tIns="45720" rIns="91440" bIns="45720" rtlCol="0">
            <a:no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Holder 2">
            <a:extLst>
              <a:ext uri="{FF2B5EF4-FFF2-40B4-BE49-F238E27FC236}">
                <a16:creationId xmlns:a16="http://schemas.microsoft.com/office/drawing/2014/main" id="{D8EB7ED9-6853-45FF-B4BF-FF977A66E393}"/>
              </a:ext>
            </a:extLst>
          </p:cNvPr>
          <p:cNvSpPr>
            <a:spLocks noGrp="1"/>
          </p:cNvSpPr>
          <p:nvPr>
            <p:ph type="title"/>
          </p:nvPr>
        </p:nvSpPr>
        <p:spPr>
          <a:xfrm>
            <a:off x="1068542" y="205370"/>
            <a:ext cx="10800000" cy="864000"/>
          </a:xfrm>
          <a:prstGeom prst="rect">
            <a:avLst/>
          </a:prstGeom>
          <a:noFill/>
          <a:ln w="9525">
            <a:noFill/>
            <a:miter lim="800000"/>
            <a:headEnd/>
            <a:tailEnd/>
          </a:ln>
        </p:spPr>
        <p:txBody>
          <a:bodyPr vert="horz" wrap="square" lIns="90000" tIns="45720" rIns="91440" bIns="0" numCol="1" anchor="ctr" anchorCtr="0" compatLnSpc="1">
            <a:prstTxWarp prst="textNoShape">
              <a:avLst/>
            </a:prstTxWarp>
            <a:noAutofit/>
          </a:bodyPr>
          <a:lstStyle>
            <a:lvl1pPr>
              <a:defRPr cap="small" baseline="0" dirty="0">
                <a:solidFill>
                  <a:schemeClr val="tx2"/>
                </a:solidFill>
                <a:latin typeface="+mj-lt"/>
              </a:defRPr>
            </a:lvl1pPr>
          </a:lstStyle>
          <a:p>
            <a:pPr marL="0" lvl="0" defTabSz="457200" fontAlgn="base">
              <a:lnSpc>
                <a:spcPct val="100000"/>
              </a:lnSpc>
              <a:spcAft>
                <a:spcPct val="0"/>
              </a:spcAft>
            </a:pPr>
            <a:r>
              <a:rPr lang="en-US"/>
              <a:t>Click to edit Master title style</a:t>
            </a:r>
            <a:endParaRPr/>
          </a:p>
        </p:txBody>
      </p:sp>
      <p:pic>
        <p:nvPicPr>
          <p:cNvPr id="5" name="Picture 4">
            <a:extLst>
              <a:ext uri="{FF2B5EF4-FFF2-40B4-BE49-F238E27FC236}">
                <a16:creationId xmlns:a16="http://schemas.microsoft.com/office/drawing/2014/main" id="{C03E2CDC-5E99-4EE3-8071-7F4E25660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1442" y="6458085"/>
            <a:ext cx="1337413" cy="399915"/>
          </a:xfrm>
          <a:prstGeom prst="rect">
            <a:avLst/>
          </a:prstGeom>
        </p:spPr>
      </p:pic>
    </p:spTree>
    <p:extLst>
      <p:ext uri="{BB962C8B-B14F-4D97-AF65-F5344CB8AC3E}">
        <p14:creationId xmlns:p14="http://schemas.microsoft.com/office/powerpoint/2010/main" val="25135941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90651" y="188913"/>
            <a:ext cx="10465349" cy="863600"/>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a:xfrm>
            <a:off x="1295400" y="1269008"/>
            <a:ext cx="10560600" cy="4907955"/>
          </a:xfrm>
          <a:prstGeom prst="rect">
            <a:avLst/>
          </a:prstGeom>
        </p:spPr>
        <p:txBody>
          <a:bodyPr vert="horz" lIns="91440" tIns="45720" rIns="91440" bIns="45720" rtlCol="0">
            <a:noAutofit/>
          </a:bodyPr>
          <a:lstStyle>
            <a:lvl1pPr>
              <a:lnSpc>
                <a:spcPct val="100000"/>
              </a:lnSpc>
              <a:spcBef>
                <a:spcPts val="2400"/>
              </a:spcBef>
              <a:defRPr lang="en-US" sz="1800" dirty="0">
                <a:solidFill>
                  <a:schemeClr val="accent1"/>
                </a:solidFill>
              </a:defRPr>
            </a:lvl1pPr>
            <a:lvl2pPr>
              <a:lnSpc>
                <a:spcPct val="100000"/>
              </a:lnSpc>
              <a:spcBef>
                <a:spcPts val="1200"/>
              </a:spcBef>
              <a:defRPr lang="en-US" sz="1600" dirty="0">
                <a:solidFill>
                  <a:schemeClr val="tx1"/>
                </a:solidFill>
              </a:defRPr>
            </a:lvl2pPr>
            <a:lvl3pPr>
              <a:lnSpc>
                <a:spcPct val="100000"/>
              </a:lnSpc>
              <a:spcBef>
                <a:spcPts val="600"/>
              </a:spcBef>
              <a:defRPr lang="en-US" sz="1600" dirty="0">
                <a:solidFill>
                  <a:schemeClr val="tx1"/>
                </a:solidFill>
              </a:defRPr>
            </a:lvl3pPr>
            <a:lvl4pPr>
              <a:lnSpc>
                <a:spcPct val="100000"/>
              </a:lnSpc>
              <a:defRPr lang="en-US" sz="1600" dirty="0">
                <a:solidFill>
                  <a:schemeClr val="tx1"/>
                </a:solidFill>
              </a:defRPr>
            </a:lvl4pPr>
            <a:lvl5pPr>
              <a:lnSpc>
                <a:spcPct val="100000"/>
              </a:lnSpc>
              <a:defRPr lang="en-US" sz="1600" dirty="0">
                <a:solidFill>
                  <a:schemeClr val="tx1"/>
                </a:solidFill>
              </a:defRPr>
            </a:lvl5pPr>
          </a:lstStyle>
          <a:p>
            <a:pPr lvl="0" algn="l"/>
            <a:r>
              <a:rPr lang="en-US" dirty="0"/>
              <a:t>Edit Master text styles</a:t>
            </a:r>
          </a:p>
          <a:p>
            <a:pPr lvl="1" algn="l"/>
            <a:r>
              <a:rPr lang="en-US" dirty="0"/>
              <a:t>Second level</a:t>
            </a:r>
          </a:p>
          <a:p>
            <a:pPr marL="542925" lvl="2" indent="-276225" algn="l">
              <a:buFont typeface="Calibri" panose="020F0502020204030204" pitchFamily="34" charset="0"/>
              <a:buChar char="–"/>
            </a:pPr>
            <a:r>
              <a:rPr lang="en-US" dirty="0"/>
              <a:t>Third level</a:t>
            </a:r>
          </a:p>
          <a:p>
            <a:pPr lvl="3" algn="l">
              <a:spcBef>
                <a:spcPts val="200"/>
              </a:spcBef>
            </a:pPr>
            <a:r>
              <a:rPr lang="en-US" dirty="0"/>
              <a:t>Fourth level</a:t>
            </a:r>
          </a:p>
          <a:p>
            <a:pPr marL="896938" lvl="4" indent="-177800">
              <a:spcBef>
                <a:spcPts val="100"/>
              </a:spcBef>
              <a:buFont typeface="Calibri Light" panose="020F0302020204030204" pitchFamily="34" charset="0"/>
              <a:buChar char="»"/>
            </a:pPr>
            <a:r>
              <a:rPr lang="en-US" dirty="0"/>
              <a:t>Fifth level</a:t>
            </a:r>
          </a:p>
        </p:txBody>
      </p:sp>
    </p:spTree>
    <p:extLst>
      <p:ext uri="{BB962C8B-B14F-4D97-AF65-F5344CB8AC3E}">
        <p14:creationId xmlns:p14="http://schemas.microsoft.com/office/powerpoint/2010/main" val="3521495974"/>
      </p:ext>
    </p:extLst>
  </p:cSld>
  <p:clrMapOvr>
    <a:masterClrMapping/>
  </p:clrMapOvr>
  <p:extLst>
    <p:ext uri="{DCECCB84-F9BA-43D5-87BE-67443E8EF086}">
      <p15:sldGuideLst xmlns:p15="http://schemas.microsoft.com/office/powerpoint/2012/main">
        <p15:guide id="1" orient="horz" pos="2160">
          <p15:clr>
            <a:srgbClr val="FBAE40"/>
          </p15:clr>
        </p15:guide>
        <p15:guide id="2" pos="159">
          <p15:clr>
            <a:srgbClr val="FBAE40"/>
          </p15:clr>
        </p15:guide>
        <p15:guide id="3" pos="5601">
          <p15:clr>
            <a:srgbClr val="FBAE40"/>
          </p15:clr>
        </p15:guide>
        <p15:guide id="4"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Page contenu polyvalente + boîte message">
    <p:spTree>
      <p:nvGrpSpPr>
        <p:cNvPr id="1" name=""/>
        <p:cNvGrpSpPr/>
        <p:nvPr/>
      </p:nvGrpSpPr>
      <p:grpSpPr>
        <a:xfrm>
          <a:off x="0" y="0"/>
          <a:ext cx="0" cy="0"/>
          <a:chOff x="0" y="0"/>
          <a:chExt cx="0" cy="0"/>
        </a:xfrm>
      </p:grpSpPr>
      <p:sp>
        <p:nvSpPr>
          <p:cNvPr id="7" name="Text Placeholder 8"/>
          <p:cNvSpPr>
            <a:spLocks noGrp="1"/>
          </p:cNvSpPr>
          <p:nvPr>
            <p:ph type="body" sz="quarter" idx="12" hasCustomPrompt="1"/>
          </p:nvPr>
        </p:nvSpPr>
        <p:spPr>
          <a:xfrm>
            <a:off x="0" y="5855208"/>
            <a:ext cx="12192000" cy="621792"/>
          </a:xfrm>
          <a:prstGeom prst="rect">
            <a:avLst/>
          </a:prstGeom>
          <a:solidFill>
            <a:srgbClr val="01375B"/>
          </a:solidFill>
        </p:spPr>
        <p:txBody>
          <a:bodyPr lIns="288000" rIns="288000" anchor="ctr"/>
          <a:lstStyle>
            <a:lvl1pPr marL="0" indent="0" algn="ctr">
              <a:buNone/>
              <a:defRPr b="1" baseline="0">
                <a:solidFill>
                  <a:schemeClr val="bg1"/>
                </a:solidFill>
                <a:latin typeface="Arial" panose="020B0604020202020204" pitchFamily="34" charset="0"/>
                <a:cs typeface="Arial" panose="020B0604020202020204" pitchFamily="34" charset="0"/>
              </a:defRPr>
            </a:lvl1pPr>
            <a:lvl2pPr marL="274320" indent="0">
              <a:buNone/>
              <a:defRPr/>
            </a:lvl2pPr>
            <a:lvl3pPr marL="502920" indent="0">
              <a:buNone/>
              <a:defRPr/>
            </a:lvl3pPr>
            <a:lvl4pPr marL="1077913" indent="0">
              <a:buNone/>
              <a:defRPr/>
            </a:lvl4pPr>
            <a:lvl5pPr marL="1433512" indent="0">
              <a:buNone/>
              <a:defRPr/>
            </a:lvl5pPr>
          </a:lstStyle>
          <a:p>
            <a:pPr lvl="0"/>
            <a:r>
              <a:rPr lang="en-CA" noProof="0" dirty="0" err="1"/>
              <a:t>Boîte</a:t>
            </a:r>
            <a:r>
              <a:rPr lang="en-CA" noProof="0" dirty="0"/>
              <a:t> de message</a:t>
            </a:r>
          </a:p>
        </p:txBody>
      </p:sp>
      <p:sp>
        <p:nvSpPr>
          <p:cNvPr id="9" name="Espace réservé du contenu 2"/>
          <p:cNvSpPr>
            <a:spLocks noGrp="1"/>
          </p:cNvSpPr>
          <p:nvPr>
            <p:ph idx="1" hasCustomPrompt="1"/>
          </p:nvPr>
        </p:nvSpPr>
        <p:spPr>
          <a:xfrm>
            <a:off x="1295401" y="1268414"/>
            <a:ext cx="10577828" cy="1092607"/>
          </a:xfrm>
          <a:prstGeom prst="rect">
            <a:avLst/>
          </a:prstGeom>
        </p:spPr>
        <p:txBody>
          <a:bodyPr vert="horz" lIns="91440" tIns="45720" rIns="91440" bIns="45720" rtlCol="0">
            <a:noAutofit/>
          </a:bodyPr>
          <a:lstStyle>
            <a:lvl1pPr>
              <a:defRPr lang="en-CA" sz="1800" noProof="0" dirty="0"/>
            </a:lvl1pPr>
            <a:lvl2pPr>
              <a:defRPr lang="en-CA" noProof="0" dirty="0"/>
            </a:lvl2pPr>
            <a:lvl3pPr>
              <a:defRPr lang="en-CA" sz="1600" noProof="0" dirty="0"/>
            </a:lvl3pPr>
          </a:lstStyle>
          <a:p>
            <a:pPr lvl="0" algn="l">
              <a:lnSpc>
                <a:spcPct val="100000"/>
              </a:lnSpc>
              <a:spcBef>
                <a:spcPts val="2400"/>
              </a:spcBef>
            </a:pPr>
            <a:r>
              <a:rPr lang="en-CA" noProof="0" dirty="0"/>
              <a:t>Premier </a:t>
            </a:r>
            <a:r>
              <a:rPr lang="en-CA" noProof="0" dirty="0" err="1"/>
              <a:t>niveau</a:t>
            </a:r>
            <a:endParaRPr lang="en-CA" noProof="0" dirty="0"/>
          </a:p>
          <a:p>
            <a:pPr lvl="1" algn="l">
              <a:lnSpc>
                <a:spcPct val="100000"/>
              </a:lnSpc>
            </a:pPr>
            <a:r>
              <a:rPr lang="en-CA" noProof="0" dirty="0" err="1"/>
              <a:t>Deuxième</a:t>
            </a:r>
            <a:r>
              <a:rPr lang="en-CA" noProof="0" dirty="0"/>
              <a:t> </a:t>
            </a:r>
            <a:r>
              <a:rPr lang="en-CA" noProof="0" dirty="0" err="1"/>
              <a:t>niveau</a:t>
            </a:r>
            <a:endParaRPr lang="en-CA" noProof="0" dirty="0"/>
          </a:p>
          <a:p>
            <a:pPr marL="542925" lvl="2" indent="-276225" algn="l">
              <a:lnSpc>
                <a:spcPct val="100000"/>
              </a:lnSpc>
              <a:buFont typeface="Calibri" panose="020F0502020204030204" pitchFamily="34" charset="0"/>
              <a:buChar char="–"/>
            </a:pPr>
            <a:r>
              <a:rPr lang="en-CA" noProof="0" dirty="0" err="1"/>
              <a:t>Troisième</a:t>
            </a:r>
            <a:r>
              <a:rPr lang="en-CA" noProof="0" dirty="0"/>
              <a:t> </a:t>
            </a:r>
            <a:r>
              <a:rPr lang="en-CA" noProof="0" dirty="0" err="1"/>
              <a:t>niveau</a:t>
            </a:r>
            <a:endParaRPr lang="en-CA" noProof="0" dirty="0"/>
          </a:p>
        </p:txBody>
      </p:sp>
      <p:sp>
        <p:nvSpPr>
          <p:cNvPr id="6" name="Title 5"/>
          <p:cNvSpPr>
            <a:spLocks noGrp="1"/>
          </p:cNvSpPr>
          <p:nvPr>
            <p:ph type="title"/>
          </p:nvPr>
        </p:nvSpPr>
        <p:spPr>
          <a:xfrm>
            <a:off x="1390650" y="188913"/>
            <a:ext cx="10482577" cy="86360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defRPr lang="en-US" dirty="0"/>
            </a:lvl1pPr>
          </a:lstStyle>
          <a:p>
            <a:pPr lvl="0"/>
            <a:r>
              <a:rPr lang="fr-FR" dirty="0"/>
              <a:t>Modifiez le style du titre</a:t>
            </a:r>
            <a:endParaRPr lang="en-US" dirty="0"/>
          </a:p>
        </p:txBody>
      </p:sp>
    </p:spTree>
    <p:extLst>
      <p:ext uri="{BB962C8B-B14F-4D97-AF65-F5344CB8AC3E}">
        <p14:creationId xmlns:p14="http://schemas.microsoft.com/office/powerpoint/2010/main" val="799603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D80763-D935-7945-816F-859C28687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Espace réservé du texte 14">
            <a:extLst>
              <a:ext uri="{FF2B5EF4-FFF2-40B4-BE49-F238E27FC236}">
                <a16:creationId xmlns:a16="http://schemas.microsoft.com/office/drawing/2014/main" id="{91D9E303-9C98-E842-A889-D44B74F58E5D}"/>
              </a:ext>
            </a:extLst>
          </p:cNvPr>
          <p:cNvSpPr>
            <a:spLocks noGrp="1"/>
          </p:cNvSpPr>
          <p:nvPr>
            <p:ph type="body" sz="quarter" idx="14" hasCustomPrompt="1"/>
          </p:nvPr>
        </p:nvSpPr>
        <p:spPr>
          <a:xfrm>
            <a:off x="6096000" y="1221374"/>
            <a:ext cx="5687533" cy="2611757"/>
          </a:xfrm>
        </p:spPr>
        <p:txBody>
          <a:bodyPr anchor="t">
            <a:noAutofit/>
          </a:bodyPr>
          <a:lstStyle>
            <a:lvl1pPr marL="0" indent="0" algn="l">
              <a:lnSpc>
                <a:spcPct val="100000"/>
              </a:lnSpc>
              <a:spcBef>
                <a:spcPts val="0"/>
              </a:spcBef>
              <a:buNone/>
              <a:defRPr sz="4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p>
        </p:txBody>
      </p:sp>
      <p:sp>
        <p:nvSpPr>
          <p:cNvPr id="10" name="Espace réservé du texte 14">
            <a:extLst>
              <a:ext uri="{FF2B5EF4-FFF2-40B4-BE49-F238E27FC236}">
                <a16:creationId xmlns:a16="http://schemas.microsoft.com/office/drawing/2014/main" id="{88AE5742-26F6-BD42-B81E-FD04E05F9EF3}"/>
              </a:ext>
            </a:extLst>
          </p:cNvPr>
          <p:cNvSpPr>
            <a:spLocks noGrp="1"/>
          </p:cNvSpPr>
          <p:nvPr>
            <p:ph type="body" sz="quarter" idx="15" hasCustomPrompt="1"/>
          </p:nvPr>
        </p:nvSpPr>
        <p:spPr>
          <a:xfrm>
            <a:off x="6096000" y="4185266"/>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à :</a:t>
            </a:r>
          </a:p>
        </p:txBody>
      </p:sp>
      <p:sp>
        <p:nvSpPr>
          <p:cNvPr id="11" name="Espace réservé du texte 14">
            <a:extLst>
              <a:ext uri="{FF2B5EF4-FFF2-40B4-BE49-F238E27FC236}">
                <a16:creationId xmlns:a16="http://schemas.microsoft.com/office/drawing/2014/main" id="{51A84510-8A57-3149-96D7-E38A525C8432}"/>
              </a:ext>
            </a:extLst>
          </p:cNvPr>
          <p:cNvSpPr>
            <a:spLocks noGrp="1"/>
          </p:cNvSpPr>
          <p:nvPr>
            <p:ph type="body" sz="quarter" idx="17" hasCustomPrompt="1"/>
          </p:nvPr>
        </p:nvSpPr>
        <p:spPr>
          <a:xfrm>
            <a:off x="6096000" y="507546"/>
            <a:ext cx="2418331" cy="278160"/>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Date</a:t>
            </a:r>
          </a:p>
        </p:txBody>
      </p:sp>
      <p:sp>
        <p:nvSpPr>
          <p:cNvPr id="12" name="Espace réservé du texte 14">
            <a:extLst>
              <a:ext uri="{FF2B5EF4-FFF2-40B4-BE49-F238E27FC236}">
                <a16:creationId xmlns:a16="http://schemas.microsoft.com/office/drawing/2014/main" id="{B0D10A44-6708-C94D-8E7B-7A21CDC11754}"/>
              </a:ext>
            </a:extLst>
          </p:cNvPr>
          <p:cNvSpPr>
            <a:spLocks noGrp="1"/>
          </p:cNvSpPr>
          <p:nvPr>
            <p:ph type="body" sz="quarter" idx="18" hasCustomPrompt="1"/>
          </p:nvPr>
        </p:nvSpPr>
        <p:spPr>
          <a:xfrm>
            <a:off x="6096000" y="4570276"/>
            <a:ext cx="3697116" cy="5741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sp>
        <p:nvSpPr>
          <p:cNvPr id="13" name="Espace réservé du texte 14">
            <a:extLst>
              <a:ext uri="{FF2B5EF4-FFF2-40B4-BE49-F238E27FC236}">
                <a16:creationId xmlns:a16="http://schemas.microsoft.com/office/drawing/2014/main" id="{D027B738-EA7E-F34E-9F5E-48A5C014EB80}"/>
              </a:ext>
            </a:extLst>
          </p:cNvPr>
          <p:cNvSpPr>
            <a:spLocks noGrp="1"/>
          </p:cNvSpPr>
          <p:nvPr>
            <p:ph type="body" sz="quarter" idx="19" hasCustomPrompt="1"/>
          </p:nvPr>
        </p:nvSpPr>
        <p:spPr>
          <a:xfrm>
            <a:off x="6096000" y="5608314"/>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par :</a:t>
            </a:r>
          </a:p>
        </p:txBody>
      </p:sp>
      <p:sp>
        <p:nvSpPr>
          <p:cNvPr id="14" name="Espace réservé du texte 14">
            <a:extLst>
              <a:ext uri="{FF2B5EF4-FFF2-40B4-BE49-F238E27FC236}">
                <a16:creationId xmlns:a16="http://schemas.microsoft.com/office/drawing/2014/main" id="{44103674-A057-8D41-8A76-FFE338C91729}"/>
              </a:ext>
            </a:extLst>
          </p:cNvPr>
          <p:cNvSpPr>
            <a:spLocks noGrp="1"/>
          </p:cNvSpPr>
          <p:nvPr>
            <p:ph type="body" sz="quarter" idx="20" hasCustomPrompt="1"/>
          </p:nvPr>
        </p:nvSpPr>
        <p:spPr>
          <a:xfrm>
            <a:off x="6096000" y="5993325"/>
            <a:ext cx="3697116" cy="6016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pic>
        <p:nvPicPr>
          <p:cNvPr id="16" name="Graphique 15">
            <a:extLst>
              <a:ext uri="{FF2B5EF4-FFF2-40B4-BE49-F238E27FC236}">
                <a16:creationId xmlns:a16="http://schemas.microsoft.com/office/drawing/2014/main" id="{B8453313-AC47-8245-BA2E-5A8D642664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6876" y="1167875"/>
            <a:ext cx="4522249" cy="4522249"/>
          </a:xfrm>
          <a:prstGeom prst="rect">
            <a:avLst/>
          </a:prstGeom>
        </p:spPr>
      </p:pic>
      <p:sp>
        <p:nvSpPr>
          <p:cNvPr id="17" name="Rectangle 16">
            <a:extLst>
              <a:ext uri="{FF2B5EF4-FFF2-40B4-BE49-F238E27FC236}">
                <a16:creationId xmlns:a16="http://schemas.microsoft.com/office/drawing/2014/main" id="{C1FAB140-93F0-9A4A-A324-E9DD55410633}"/>
              </a:ext>
            </a:extLst>
          </p:cNvPr>
          <p:cNvSpPr/>
          <p:nvPr userDrawn="1"/>
        </p:nvSpPr>
        <p:spPr>
          <a:xfrm>
            <a:off x="6210621" y="988273"/>
            <a:ext cx="595891" cy="87631"/>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
        <p:nvSpPr>
          <p:cNvPr id="19" name="Rectangle 18">
            <a:extLst>
              <a:ext uri="{FF2B5EF4-FFF2-40B4-BE49-F238E27FC236}">
                <a16:creationId xmlns:a16="http://schemas.microsoft.com/office/drawing/2014/main" id="{05D18C73-ACCC-E840-B368-E4ECC46C1A77}"/>
              </a:ext>
            </a:extLst>
          </p:cNvPr>
          <p:cNvSpPr/>
          <p:nvPr userDrawn="1"/>
        </p:nvSpPr>
        <p:spPr>
          <a:xfrm>
            <a:off x="6210621" y="5365442"/>
            <a:ext cx="474991" cy="36000"/>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3"/>
              </a:solidFill>
            </a:endParaRPr>
          </a:p>
        </p:txBody>
      </p:sp>
    </p:spTree>
    <p:extLst>
      <p:ext uri="{BB962C8B-B14F-4D97-AF65-F5344CB8AC3E}">
        <p14:creationId xmlns:p14="http://schemas.microsoft.com/office/powerpoint/2010/main" val="23795928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age titr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62242B0-270A-8449-8432-6A768FB579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Espace réservé du texte 14">
            <a:extLst>
              <a:ext uri="{FF2B5EF4-FFF2-40B4-BE49-F238E27FC236}">
                <a16:creationId xmlns:a16="http://schemas.microsoft.com/office/drawing/2014/main" id="{91D9E303-9C98-E842-A889-D44B74F58E5D}"/>
              </a:ext>
            </a:extLst>
          </p:cNvPr>
          <p:cNvSpPr>
            <a:spLocks noGrp="1"/>
          </p:cNvSpPr>
          <p:nvPr>
            <p:ph type="body" sz="quarter" idx="14" hasCustomPrompt="1"/>
          </p:nvPr>
        </p:nvSpPr>
        <p:spPr>
          <a:xfrm>
            <a:off x="6096000" y="1221374"/>
            <a:ext cx="5687533" cy="2611757"/>
          </a:xfrm>
        </p:spPr>
        <p:txBody>
          <a:bodyPr anchor="t">
            <a:noAutofit/>
          </a:bodyPr>
          <a:lstStyle>
            <a:lvl1pPr marL="0" indent="0" algn="l">
              <a:lnSpc>
                <a:spcPct val="100000"/>
              </a:lnSpc>
              <a:spcBef>
                <a:spcPts val="0"/>
              </a:spcBef>
              <a:buNone/>
              <a:defRPr sz="4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p>
        </p:txBody>
      </p:sp>
      <p:sp>
        <p:nvSpPr>
          <p:cNvPr id="10" name="Espace réservé du texte 14">
            <a:extLst>
              <a:ext uri="{FF2B5EF4-FFF2-40B4-BE49-F238E27FC236}">
                <a16:creationId xmlns:a16="http://schemas.microsoft.com/office/drawing/2014/main" id="{88AE5742-26F6-BD42-B81E-FD04E05F9EF3}"/>
              </a:ext>
            </a:extLst>
          </p:cNvPr>
          <p:cNvSpPr>
            <a:spLocks noGrp="1"/>
          </p:cNvSpPr>
          <p:nvPr>
            <p:ph type="body" sz="quarter" idx="15" hasCustomPrompt="1"/>
          </p:nvPr>
        </p:nvSpPr>
        <p:spPr>
          <a:xfrm>
            <a:off x="6096000" y="4185266"/>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à :</a:t>
            </a:r>
          </a:p>
        </p:txBody>
      </p:sp>
      <p:sp>
        <p:nvSpPr>
          <p:cNvPr id="11" name="Espace réservé du texte 14">
            <a:extLst>
              <a:ext uri="{FF2B5EF4-FFF2-40B4-BE49-F238E27FC236}">
                <a16:creationId xmlns:a16="http://schemas.microsoft.com/office/drawing/2014/main" id="{51A84510-8A57-3149-96D7-E38A525C8432}"/>
              </a:ext>
            </a:extLst>
          </p:cNvPr>
          <p:cNvSpPr>
            <a:spLocks noGrp="1"/>
          </p:cNvSpPr>
          <p:nvPr>
            <p:ph type="body" sz="quarter" idx="17" hasCustomPrompt="1"/>
          </p:nvPr>
        </p:nvSpPr>
        <p:spPr>
          <a:xfrm>
            <a:off x="6096000" y="507546"/>
            <a:ext cx="2418331" cy="278160"/>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Date</a:t>
            </a:r>
          </a:p>
        </p:txBody>
      </p:sp>
      <p:sp>
        <p:nvSpPr>
          <p:cNvPr id="12" name="Espace réservé du texte 14">
            <a:extLst>
              <a:ext uri="{FF2B5EF4-FFF2-40B4-BE49-F238E27FC236}">
                <a16:creationId xmlns:a16="http://schemas.microsoft.com/office/drawing/2014/main" id="{B0D10A44-6708-C94D-8E7B-7A21CDC11754}"/>
              </a:ext>
            </a:extLst>
          </p:cNvPr>
          <p:cNvSpPr>
            <a:spLocks noGrp="1"/>
          </p:cNvSpPr>
          <p:nvPr>
            <p:ph type="body" sz="quarter" idx="18" hasCustomPrompt="1"/>
          </p:nvPr>
        </p:nvSpPr>
        <p:spPr>
          <a:xfrm>
            <a:off x="6096000" y="4570276"/>
            <a:ext cx="3697116" cy="5741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sp>
        <p:nvSpPr>
          <p:cNvPr id="13" name="Espace réservé du texte 14">
            <a:extLst>
              <a:ext uri="{FF2B5EF4-FFF2-40B4-BE49-F238E27FC236}">
                <a16:creationId xmlns:a16="http://schemas.microsoft.com/office/drawing/2014/main" id="{D027B738-EA7E-F34E-9F5E-48A5C014EB80}"/>
              </a:ext>
            </a:extLst>
          </p:cNvPr>
          <p:cNvSpPr>
            <a:spLocks noGrp="1"/>
          </p:cNvSpPr>
          <p:nvPr>
            <p:ph type="body" sz="quarter" idx="19" hasCustomPrompt="1"/>
          </p:nvPr>
        </p:nvSpPr>
        <p:spPr>
          <a:xfrm>
            <a:off x="6096000" y="5608314"/>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par :</a:t>
            </a:r>
          </a:p>
        </p:txBody>
      </p:sp>
      <p:sp>
        <p:nvSpPr>
          <p:cNvPr id="14" name="Espace réservé du texte 14">
            <a:extLst>
              <a:ext uri="{FF2B5EF4-FFF2-40B4-BE49-F238E27FC236}">
                <a16:creationId xmlns:a16="http://schemas.microsoft.com/office/drawing/2014/main" id="{44103674-A057-8D41-8A76-FFE338C91729}"/>
              </a:ext>
            </a:extLst>
          </p:cNvPr>
          <p:cNvSpPr>
            <a:spLocks noGrp="1"/>
          </p:cNvSpPr>
          <p:nvPr>
            <p:ph type="body" sz="quarter" idx="20" hasCustomPrompt="1"/>
          </p:nvPr>
        </p:nvSpPr>
        <p:spPr>
          <a:xfrm>
            <a:off x="6096000" y="5993325"/>
            <a:ext cx="3697116" cy="6016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pic>
        <p:nvPicPr>
          <p:cNvPr id="17" name="Graphique 16">
            <a:extLst>
              <a:ext uri="{FF2B5EF4-FFF2-40B4-BE49-F238E27FC236}">
                <a16:creationId xmlns:a16="http://schemas.microsoft.com/office/drawing/2014/main" id="{8F93AD0E-4F41-954B-87A0-C0D91CEA22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6876" y="1167874"/>
            <a:ext cx="4522249" cy="4522249"/>
          </a:xfrm>
          <a:prstGeom prst="rect">
            <a:avLst/>
          </a:prstGeom>
        </p:spPr>
      </p:pic>
      <p:sp>
        <p:nvSpPr>
          <p:cNvPr id="19" name="Rectangle 18">
            <a:extLst>
              <a:ext uri="{FF2B5EF4-FFF2-40B4-BE49-F238E27FC236}">
                <a16:creationId xmlns:a16="http://schemas.microsoft.com/office/drawing/2014/main" id="{87DF0347-9591-5A4D-AC7E-B65630AA4328}"/>
              </a:ext>
            </a:extLst>
          </p:cNvPr>
          <p:cNvSpPr/>
          <p:nvPr userDrawn="1"/>
        </p:nvSpPr>
        <p:spPr>
          <a:xfrm>
            <a:off x="6210621" y="988273"/>
            <a:ext cx="595891" cy="87631"/>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
        <p:nvSpPr>
          <p:cNvPr id="20" name="Rectangle 19">
            <a:extLst>
              <a:ext uri="{FF2B5EF4-FFF2-40B4-BE49-F238E27FC236}">
                <a16:creationId xmlns:a16="http://schemas.microsoft.com/office/drawing/2014/main" id="{1030E5B2-7361-6D43-906D-12BD1BE1E065}"/>
              </a:ext>
            </a:extLst>
          </p:cNvPr>
          <p:cNvSpPr/>
          <p:nvPr userDrawn="1"/>
        </p:nvSpPr>
        <p:spPr>
          <a:xfrm>
            <a:off x="6210621" y="5365442"/>
            <a:ext cx="474991" cy="36000"/>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3"/>
              </a:solidFill>
            </a:endParaRPr>
          </a:p>
        </p:txBody>
      </p:sp>
    </p:spTree>
    <p:extLst>
      <p:ext uri="{BB962C8B-B14F-4D97-AF65-F5344CB8AC3E}">
        <p14:creationId xmlns:p14="http://schemas.microsoft.com/office/powerpoint/2010/main" val="9615283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Pag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A859CF-6C01-864D-BF69-8E194198B8EA}"/>
              </a:ext>
            </a:extLst>
          </p:cNvPr>
          <p:cNvPicPr>
            <a:picLocks noChangeAspect="1"/>
          </p:cNvPicPr>
          <p:nvPr userDrawn="1"/>
        </p:nvPicPr>
        <p:blipFill>
          <a:blip r:embed="rId2"/>
          <a:srcRect/>
          <a:stretch/>
        </p:blipFill>
        <p:spPr>
          <a:xfrm flipH="1">
            <a:off x="0" y="0"/>
            <a:ext cx="12191999" cy="6858000"/>
          </a:xfrm>
          <a:prstGeom prst="rect">
            <a:avLst/>
          </a:prstGeom>
        </p:spPr>
      </p:pic>
      <p:sp>
        <p:nvSpPr>
          <p:cNvPr id="9" name="Espace réservé du texte 14">
            <a:extLst>
              <a:ext uri="{FF2B5EF4-FFF2-40B4-BE49-F238E27FC236}">
                <a16:creationId xmlns:a16="http://schemas.microsoft.com/office/drawing/2014/main" id="{91D9E303-9C98-E842-A889-D44B74F58E5D}"/>
              </a:ext>
            </a:extLst>
          </p:cNvPr>
          <p:cNvSpPr>
            <a:spLocks noGrp="1"/>
          </p:cNvSpPr>
          <p:nvPr>
            <p:ph type="body" sz="quarter" idx="14" hasCustomPrompt="1"/>
          </p:nvPr>
        </p:nvSpPr>
        <p:spPr>
          <a:xfrm>
            <a:off x="6096000" y="1221374"/>
            <a:ext cx="5687533" cy="2611757"/>
          </a:xfrm>
        </p:spPr>
        <p:txBody>
          <a:bodyPr anchor="t">
            <a:noAutofit/>
          </a:bodyPr>
          <a:lstStyle>
            <a:lvl1pPr marL="0" indent="0" algn="l">
              <a:lnSpc>
                <a:spcPct val="100000"/>
              </a:lnSpc>
              <a:spcBef>
                <a:spcPts val="0"/>
              </a:spcBef>
              <a:buNone/>
              <a:defRPr sz="4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p>
        </p:txBody>
      </p:sp>
      <p:sp>
        <p:nvSpPr>
          <p:cNvPr id="10" name="Espace réservé du texte 14">
            <a:extLst>
              <a:ext uri="{FF2B5EF4-FFF2-40B4-BE49-F238E27FC236}">
                <a16:creationId xmlns:a16="http://schemas.microsoft.com/office/drawing/2014/main" id="{88AE5742-26F6-BD42-B81E-FD04E05F9EF3}"/>
              </a:ext>
            </a:extLst>
          </p:cNvPr>
          <p:cNvSpPr>
            <a:spLocks noGrp="1"/>
          </p:cNvSpPr>
          <p:nvPr>
            <p:ph type="body" sz="quarter" idx="15" hasCustomPrompt="1"/>
          </p:nvPr>
        </p:nvSpPr>
        <p:spPr>
          <a:xfrm>
            <a:off x="6096000" y="4185266"/>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à :</a:t>
            </a:r>
          </a:p>
        </p:txBody>
      </p:sp>
      <p:sp>
        <p:nvSpPr>
          <p:cNvPr id="11" name="Espace réservé du texte 14">
            <a:extLst>
              <a:ext uri="{FF2B5EF4-FFF2-40B4-BE49-F238E27FC236}">
                <a16:creationId xmlns:a16="http://schemas.microsoft.com/office/drawing/2014/main" id="{51A84510-8A57-3149-96D7-E38A525C8432}"/>
              </a:ext>
            </a:extLst>
          </p:cNvPr>
          <p:cNvSpPr>
            <a:spLocks noGrp="1"/>
          </p:cNvSpPr>
          <p:nvPr>
            <p:ph type="body" sz="quarter" idx="17" hasCustomPrompt="1"/>
          </p:nvPr>
        </p:nvSpPr>
        <p:spPr>
          <a:xfrm>
            <a:off x="6096000" y="507546"/>
            <a:ext cx="2418331" cy="278160"/>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Date</a:t>
            </a:r>
          </a:p>
        </p:txBody>
      </p:sp>
      <p:sp>
        <p:nvSpPr>
          <p:cNvPr id="12" name="Espace réservé du texte 14">
            <a:extLst>
              <a:ext uri="{FF2B5EF4-FFF2-40B4-BE49-F238E27FC236}">
                <a16:creationId xmlns:a16="http://schemas.microsoft.com/office/drawing/2014/main" id="{B0D10A44-6708-C94D-8E7B-7A21CDC11754}"/>
              </a:ext>
            </a:extLst>
          </p:cNvPr>
          <p:cNvSpPr>
            <a:spLocks noGrp="1"/>
          </p:cNvSpPr>
          <p:nvPr>
            <p:ph type="body" sz="quarter" idx="18" hasCustomPrompt="1"/>
          </p:nvPr>
        </p:nvSpPr>
        <p:spPr>
          <a:xfrm>
            <a:off x="6096000" y="4570276"/>
            <a:ext cx="3697116" cy="5741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sp>
        <p:nvSpPr>
          <p:cNvPr id="13" name="Espace réservé du texte 14">
            <a:extLst>
              <a:ext uri="{FF2B5EF4-FFF2-40B4-BE49-F238E27FC236}">
                <a16:creationId xmlns:a16="http://schemas.microsoft.com/office/drawing/2014/main" id="{D027B738-EA7E-F34E-9F5E-48A5C014EB80}"/>
              </a:ext>
            </a:extLst>
          </p:cNvPr>
          <p:cNvSpPr>
            <a:spLocks noGrp="1"/>
          </p:cNvSpPr>
          <p:nvPr>
            <p:ph type="body" sz="quarter" idx="19" hasCustomPrompt="1"/>
          </p:nvPr>
        </p:nvSpPr>
        <p:spPr>
          <a:xfrm>
            <a:off x="6096000" y="5608314"/>
            <a:ext cx="3697116" cy="278160"/>
          </a:xfrm>
        </p:spPr>
        <p:txBody>
          <a:bodyPr>
            <a:noAutofit/>
          </a:bodyPr>
          <a:lstStyle>
            <a:lvl1pPr marL="0" indent="0" algn="l">
              <a:lnSpc>
                <a:spcPct val="100000"/>
              </a:lnSpc>
              <a:buNone/>
              <a:defRPr sz="13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Présenté par :</a:t>
            </a:r>
          </a:p>
        </p:txBody>
      </p:sp>
      <p:sp>
        <p:nvSpPr>
          <p:cNvPr id="14" name="Espace réservé du texte 14">
            <a:extLst>
              <a:ext uri="{FF2B5EF4-FFF2-40B4-BE49-F238E27FC236}">
                <a16:creationId xmlns:a16="http://schemas.microsoft.com/office/drawing/2014/main" id="{44103674-A057-8D41-8A76-FFE338C91729}"/>
              </a:ext>
            </a:extLst>
          </p:cNvPr>
          <p:cNvSpPr>
            <a:spLocks noGrp="1"/>
          </p:cNvSpPr>
          <p:nvPr>
            <p:ph type="body" sz="quarter" idx="20" hasCustomPrompt="1"/>
          </p:nvPr>
        </p:nvSpPr>
        <p:spPr>
          <a:xfrm>
            <a:off x="6096000" y="5993325"/>
            <a:ext cx="3697116" cy="601654"/>
          </a:xfrm>
        </p:spPr>
        <p:txBody>
          <a:bodyPr>
            <a:noAutofit/>
          </a:bodyPr>
          <a:lstStyle>
            <a:lvl1pPr marL="0" indent="0" algn="l">
              <a:lnSpc>
                <a:spcPct val="100000"/>
              </a:lnSpc>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des personnes</a:t>
            </a:r>
          </a:p>
        </p:txBody>
      </p:sp>
      <p:pic>
        <p:nvPicPr>
          <p:cNvPr id="16" name="Graphique 15">
            <a:extLst>
              <a:ext uri="{FF2B5EF4-FFF2-40B4-BE49-F238E27FC236}">
                <a16:creationId xmlns:a16="http://schemas.microsoft.com/office/drawing/2014/main" id="{B8453313-AC47-8245-BA2E-5A8D642664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6876" y="1167875"/>
            <a:ext cx="4522249" cy="4522249"/>
          </a:xfrm>
          <a:prstGeom prst="rect">
            <a:avLst/>
          </a:prstGeom>
        </p:spPr>
      </p:pic>
      <p:sp>
        <p:nvSpPr>
          <p:cNvPr id="19" name="Rectangle 18">
            <a:extLst>
              <a:ext uri="{FF2B5EF4-FFF2-40B4-BE49-F238E27FC236}">
                <a16:creationId xmlns:a16="http://schemas.microsoft.com/office/drawing/2014/main" id="{5299C4C4-F935-8B47-92FB-4EAC99896A1C}"/>
              </a:ext>
            </a:extLst>
          </p:cNvPr>
          <p:cNvSpPr/>
          <p:nvPr userDrawn="1"/>
        </p:nvSpPr>
        <p:spPr>
          <a:xfrm>
            <a:off x="6210621" y="988273"/>
            <a:ext cx="595891" cy="87631"/>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
        <p:nvSpPr>
          <p:cNvPr id="20" name="Rectangle 19">
            <a:extLst>
              <a:ext uri="{FF2B5EF4-FFF2-40B4-BE49-F238E27FC236}">
                <a16:creationId xmlns:a16="http://schemas.microsoft.com/office/drawing/2014/main" id="{30F57534-14F6-AC43-B5D1-74F0C7BEFD71}"/>
              </a:ext>
            </a:extLst>
          </p:cNvPr>
          <p:cNvSpPr/>
          <p:nvPr userDrawn="1"/>
        </p:nvSpPr>
        <p:spPr>
          <a:xfrm>
            <a:off x="6210621" y="5365442"/>
            <a:ext cx="474991" cy="36000"/>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3"/>
              </a:solidFill>
            </a:endParaRPr>
          </a:p>
        </p:txBody>
      </p:sp>
    </p:spTree>
    <p:extLst>
      <p:ext uri="{BB962C8B-B14F-4D97-AF65-F5344CB8AC3E}">
        <p14:creationId xmlns:p14="http://schemas.microsoft.com/office/powerpoint/2010/main" val="1461864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lan de la présentation">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9245C62-6390-024E-A474-230AA2DFA64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8AB77A23-EC97-AE45-A873-330B81D8D4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7" name="Connecteur droit 6">
            <a:extLst>
              <a:ext uri="{FF2B5EF4-FFF2-40B4-BE49-F238E27FC236}">
                <a16:creationId xmlns:a16="http://schemas.microsoft.com/office/drawing/2014/main" id="{D98209D0-C228-F542-A37F-6C3B0753187F}"/>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Espace réservé du texte 14">
            <a:extLst>
              <a:ext uri="{FF2B5EF4-FFF2-40B4-BE49-F238E27FC236}">
                <a16:creationId xmlns:a16="http://schemas.microsoft.com/office/drawing/2014/main" id="{07707960-1871-4E4E-BDB7-85EF679C8ED1}"/>
              </a:ext>
            </a:extLst>
          </p:cNvPr>
          <p:cNvSpPr>
            <a:spLocks noGrp="1"/>
          </p:cNvSpPr>
          <p:nvPr>
            <p:ph type="body" sz="quarter" idx="13" hasCustomPrompt="1"/>
          </p:nvPr>
        </p:nvSpPr>
        <p:spPr>
          <a:xfrm>
            <a:off x="1101765" y="1159446"/>
            <a:ext cx="8848144" cy="584491"/>
          </a:xfrm>
        </p:spPr>
        <p:txBody>
          <a:bodyPr anchor="t">
            <a:noAutofit/>
          </a:bodyPr>
          <a:lstStyle>
            <a:lvl1pPr marL="0" indent="0" algn="l">
              <a:lnSpc>
                <a:spcPct val="100000"/>
              </a:lnSpc>
              <a:spcBef>
                <a:spcPts val="10000"/>
              </a:spcBef>
              <a:buNone/>
              <a:defRPr sz="3200" b="1" spc="0">
                <a:solidFill>
                  <a:srgbClr val="400A52"/>
                </a:solidFill>
                <a:latin typeface="Corbel" panose="020B0503020204020204" pitchFamily="34" charset="0"/>
              </a:defRPr>
            </a:lvl1pPr>
            <a:lvl5pPr marL="1828800" indent="0">
              <a:buNone/>
              <a:defRPr/>
            </a:lvl5pPr>
          </a:lstStyle>
          <a:p>
            <a:pPr lvl="0"/>
            <a:r>
              <a:rPr lang="fr-FR"/>
              <a:t>Titre ou Plan de match</a:t>
            </a:r>
          </a:p>
        </p:txBody>
      </p:sp>
      <p:sp>
        <p:nvSpPr>
          <p:cNvPr id="10" name="Espace réservé du texte 14">
            <a:extLst>
              <a:ext uri="{FF2B5EF4-FFF2-40B4-BE49-F238E27FC236}">
                <a16:creationId xmlns:a16="http://schemas.microsoft.com/office/drawing/2014/main" id="{2BCB799A-0B93-8245-A63F-2B021AF5476B}"/>
              </a:ext>
            </a:extLst>
          </p:cNvPr>
          <p:cNvSpPr>
            <a:spLocks noGrp="1"/>
          </p:cNvSpPr>
          <p:nvPr>
            <p:ph type="body" sz="quarter" idx="17" hasCustomPrompt="1"/>
          </p:nvPr>
        </p:nvSpPr>
        <p:spPr>
          <a:xfrm>
            <a:off x="372129" y="2546111"/>
            <a:ext cx="596406" cy="445909"/>
          </a:xfrm>
        </p:spPr>
        <p:txBody>
          <a:bodyPr>
            <a:noAutofit/>
          </a:bodyPr>
          <a:lstStyle>
            <a:lvl1pPr marL="0" indent="0" algn="l">
              <a:lnSpc>
                <a:spcPct val="100000"/>
              </a:lnSpc>
              <a:buNone/>
              <a:defRPr sz="20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1.0</a:t>
            </a:r>
          </a:p>
        </p:txBody>
      </p:sp>
      <p:sp>
        <p:nvSpPr>
          <p:cNvPr id="11" name="Espace réservé du texte 14">
            <a:extLst>
              <a:ext uri="{FF2B5EF4-FFF2-40B4-BE49-F238E27FC236}">
                <a16:creationId xmlns:a16="http://schemas.microsoft.com/office/drawing/2014/main" id="{A33DF82F-FE4B-184E-AB80-C5A0C7B61352}"/>
              </a:ext>
            </a:extLst>
          </p:cNvPr>
          <p:cNvSpPr>
            <a:spLocks noGrp="1"/>
          </p:cNvSpPr>
          <p:nvPr>
            <p:ph type="body" sz="quarter" idx="18" hasCustomPrompt="1"/>
          </p:nvPr>
        </p:nvSpPr>
        <p:spPr>
          <a:xfrm>
            <a:off x="372128" y="4030640"/>
            <a:ext cx="2218951" cy="1382946"/>
          </a:xfrm>
        </p:spPr>
        <p:txBody>
          <a:bodyPr>
            <a:noAutofit/>
          </a:bodyPr>
          <a:lstStyle>
            <a:lvl1pPr marL="0" indent="0" algn="l">
              <a:lnSpc>
                <a:spcPct val="100000"/>
              </a:lnSpc>
              <a:spcBef>
                <a:spcPts val="0"/>
              </a:spcBef>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Description du sujet</a:t>
            </a:r>
          </a:p>
        </p:txBody>
      </p:sp>
      <p:sp>
        <p:nvSpPr>
          <p:cNvPr id="16" name="Rectangle 15">
            <a:extLst>
              <a:ext uri="{FF2B5EF4-FFF2-40B4-BE49-F238E27FC236}">
                <a16:creationId xmlns:a16="http://schemas.microsoft.com/office/drawing/2014/main" id="{47672EE1-FBB8-4244-B8B6-305F77DC520F}"/>
              </a:ext>
            </a:extLst>
          </p:cNvPr>
          <p:cNvSpPr/>
          <p:nvPr userDrawn="1"/>
        </p:nvSpPr>
        <p:spPr>
          <a:xfrm>
            <a:off x="480991" y="3053002"/>
            <a:ext cx="205661" cy="46381"/>
          </a:xfrm>
          <a:prstGeom prst="rect">
            <a:avLst/>
          </a:prstGeom>
          <a:solidFill>
            <a:srgbClr val="DDE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7" name="Espace réservé du texte 14">
            <a:extLst>
              <a:ext uri="{FF2B5EF4-FFF2-40B4-BE49-F238E27FC236}">
                <a16:creationId xmlns:a16="http://schemas.microsoft.com/office/drawing/2014/main" id="{5FB5F8F3-E93C-864E-9D59-C8AA2934FF2A}"/>
              </a:ext>
            </a:extLst>
          </p:cNvPr>
          <p:cNvSpPr>
            <a:spLocks noGrp="1"/>
          </p:cNvSpPr>
          <p:nvPr>
            <p:ph type="body" sz="quarter" idx="21" hasCustomPrompt="1"/>
          </p:nvPr>
        </p:nvSpPr>
        <p:spPr>
          <a:xfrm>
            <a:off x="372128" y="3240506"/>
            <a:ext cx="2218951" cy="649010"/>
          </a:xfrm>
        </p:spPr>
        <p:txBody>
          <a:bodyPr>
            <a:noAutofit/>
          </a:bodyPr>
          <a:lstStyle>
            <a:lvl1pPr marL="0" indent="0" algn="l">
              <a:lnSpc>
                <a:spcPct val="100000"/>
              </a:lnSpc>
              <a:spcBef>
                <a:spcPts val="0"/>
              </a:spcBef>
              <a:buNone/>
              <a:defRPr sz="20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de votre sujet 2 lignes</a:t>
            </a:r>
          </a:p>
        </p:txBody>
      </p:sp>
      <p:sp>
        <p:nvSpPr>
          <p:cNvPr id="43" name="Espace réservé du texte 2">
            <a:extLst>
              <a:ext uri="{FF2B5EF4-FFF2-40B4-BE49-F238E27FC236}">
                <a16:creationId xmlns:a16="http://schemas.microsoft.com/office/drawing/2014/main" id="{5E50A619-79D9-A24E-B935-709AC396DE9D}"/>
              </a:ext>
            </a:extLst>
          </p:cNvPr>
          <p:cNvSpPr>
            <a:spLocks noGrp="1"/>
          </p:cNvSpPr>
          <p:nvPr>
            <p:ph type="body" sz="quarter" idx="16" hasCustomPrompt="1"/>
          </p:nvPr>
        </p:nvSpPr>
        <p:spPr>
          <a:xfrm>
            <a:off x="6692070" y="339756"/>
            <a:ext cx="5080830" cy="203774"/>
          </a:xfrm>
        </p:spPr>
        <p:txBody>
          <a:bodyPr rIns="0">
            <a:normAutofit/>
          </a:bodyPr>
          <a:lstStyle>
            <a:lvl1pPr marL="0" indent="0" algn="r">
              <a:buNone/>
              <a:defRPr sz="90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29" name="Espace réservé du texte 14">
            <a:extLst>
              <a:ext uri="{FF2B5EF4-FFF2-40B4-BE49-F238E27FC236}">
                <a16:creationId xmlns:a16="http://schemas.microsoft.com/office/drawing/2014/main" id="{3ADC8AB9-778C-7E4D-BB00-D817AB888DF4}"/>
              </a:ext>
            </a:extLst>
          </p:cNvPr>
          <p:cNvSpPr>
            <a:spLocks noGrp="1"/>
          </p:cNvSpPr>
          <p:nvPr>
            <p:ph type="body" sz="quarter" idx="22" hasCustomPrompt="1"/>
          </p:nvPr>
        </p:nvSpPr>
        <p:spPr>
          <a:xfrm>
            <a:off x="3474555" y="2546111"/>
            <a:ext cx="836187" cy="445909"/>
          </a:xfrm>
        </p:spPr>
        <p:txBody>
          <a:bodyPr>
            <a:noAutofit/>
          </a:bodyPr>
          <a:lstStyle>
            <a:lvl1pPr marL="0" indent="0" algn="l">
              <a:lnSpc>
                <a:spcPct val="100000"/>
              </a:lnSpc>
              <a:buNone/>
              <a:defRPr sz="20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2.0</a:t>
            </a:r>
          </a:p>
        </p:txBody>
      </p:sp>
      <p:sp>
        <p:nvSpPr>
          <p:cNvPr id="44" name="Espace réservé du texte 14">
            <a:extLst>
              <a:ext uri="{FF2B5EF4-FFF2-40B4-BE49-F238E27FC236}">
                <a16:creationId xmlns:a16="http://schemas.microsoft.com/office/drawing/2014/main" id="{B2FD9956-FA78-9E4A-8091-61D88212870D}"/>
              </a:ext>
            </a:extLst>
          </p:cNvPr>
          <p:cNvSpPr>
            <a:spLocks noGrp="1"/>
          </p:cNvSpPr>
          <p:nvPr>
            <p:ph type="body" sz="quarter" idx="23" hasCustomPrompt="1"/>
          </p:nvPr>
        </p:nvSpPr>
        <p:spPr>
          <a:xfrm>
            <a:off x="3474555" y="4030640"/>
            <a:ext cx="2218951" cy="1382946"/>
          </a:xfrm>
        </p:spPr>
        <p:txBody>
          <a:bodyPr>
            <a:noAutofit/>
          </a:bodyPr>
          <a:lstStyle>
            <a:lvl1pPr marL="0" indent="0" algn="l">
              <a:lnSpc>
                <a:spcPct val="100000"/>
              </a:lnSpc>
              <a:spcBef>
                <a:spcPts val="0"/>
              </a:spcBef>
              <a:buNone/>
              <a:defRPr sz="13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Description du sujet</a:t>
            </a:r>
          </a:p>
        </p:txBody>
      </p:sp>
      <p:sp>
        <p:nvSpPr>
          <p:cNvPr id="45" name="Rectangle 44">
            <a:extLst>
              <a:ext uri="{FF2B5EF4-FFF2-40B4-BE49-F238E27FC236}">
                <a16:creationId xmlns:a16="http://schemas.microsoft.com/office/drawing/2014/main" id="{636F26E5-FA19-1D4C-A9D7-B6333803D7D1}"/>
              </a:ext>
            </a:extLst>
          </p:cNvPr>
          <p:cNvSpPr/>
          <p:nvPr userDrawn="1"/>
        </p:nvSpPr>
        <p:spPr>
          <a:xfrm>
            <a:off x="3583418" y="3053002"/>
            <a:ext cx="205661" cy="46381"/>
          </a:xfrm>
          <a:prstGeom prst="rect">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46" name="Espace réservé du texte 14">
            <a:extLst>
              <a:ext uri="{FF2B5EF4-FFF2-40B4-BE49-F238E27FC236}">
                <a16:creationId xmlns:a16="http://schemas.microsoft.com/office/drawing/2014/main" id="{4C33FCE8-8BEC-4540-9FEF-CB7C226FD393}"/>
              </a:ext>
            </a:extLst>
          </p:cNvPr>
          <p:cNvSpPr>
            <a:spLocks noGrp="1"/>
          </p:cNvSpPr>
          <p:nvPr>
            <p:ph type="body" sz="quarter" idx="24" hasCustomPrompt="1"/>
          </p:nvPr>
        </p:nvSpPr>
        <p:spPr>
          <a:xfrm>
            <a:off x="3474555" y="3240506"/>
            <a:ext cx="2218951" cy="649010"/>
          </a:xfrm>
        </p:spPr>
        <p:txBody>
          <a:bodyPr>
            <a:noAutofit/>
          </a:bodyPr>
          <a:lstStyle>
            <a:lvl1pPr marL="0" indent="0" algn="l">
              <a:lnSpc>
                <a:spcPct val="100000"/>
              </a:lnSpc>
              <a:spcBef>
                <a:spcPts val="0"/>
              </a:spcBef>
              <a:buNone/>
              <a:defRPr sz="20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Nom de votre sujet 2 lignes</a:t>
            </a:r>
          </a:p>
        </p:txBody>
      </p:sp>
      <p:sp>
        <p:nvSpPr>
          <p:cNvPr id="47" name="Espace réservé du texte 14">
            <a:extLst>
              <a:ext uri="{FF2B5EF4-FFF2-40B4-BE49-F238E27FC236}">
                <a16:creationId xmlns:a16="http://schemas.microsoft.com/office/drawing/2014/main" id="{0E03C046-A640-0B45-B859-9DEC3E5AF378}"/>
              </a:ext>
            </a:extLst>
          </p:cNvPr>
          <p:cNvSpPr>
            <a:spLocks noGrp="1"/>
          </p:cNvSpPr>
          <p:nvPr>
            <p:ph type="body" sz="quarter" idx="25" hasCustomPrompt="1"/>
          </p:nvPr>
        </p:nvSpPr>
        <p:spPr>
          <a:xfrm>
            <a:off x="6479012" y="2546111"/>
            <a:ext cx="1001191" cy="445909"/>
          </a:xfrm>
        </p:spPr>
        <p:txBody>
          <a:bodyPr>
            <a:noAutofit/>
          </a:bodyPr>
          <a:lstStyle>
            <a:lvl1pPr marL="0" indent="0" algn="l">
              <a:lnSpc>
                <a:spcPct val="100000"/>
              </a:lnSpc>
              <a:buNone/>
              <a:defRPr sz="20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3.0</a:t>
            </a:r>
          </a:p>
        </p:txBody>
      </p:sp>
      <p:sp>
        <p:nvSpPr>
          <p:cNvPr id="48" name="Espace réservé du texte 14">
            <a:extLst>
              <a:ext uri="{FF2B5EF4-FFF2-40B4-BE49-F238E27FC236}">
                <a16:creationId xmlns:a16="http://schemas.microsoft.com/office/drawing/2014/main" id="{44BDE759-FC9C-5B42-9A7D-D0813CA5889B}"/>
              </a:ext>
            </a:extLst>
          </p:cNvPr>
          <p:cNvSpPr>
            <a:spLocks noGrp="1"/>
          </p:cNvSpPr>
          <p:nvPr>
            <p:ph type="body" sz="quarter" idx="26" hasCustomPrompt="1"/>
          </p:nvPr>
        </p:nvSpPr>
        <p:spPr>
          <a:xfrm>
            <a:off x="6479012" y="4030640"/>
            <a:ext cx="2218951" cy="1382946"/>
          </a:xfrm>
        </p:spPr>
        <p:txBody>
          <a:bodyPr>
            <a:noAutofit/>
          </a:bodyPr>
          <a:lstStyle>
            <a:lvl1pPr marL="0" indent="0" algn="l">
              <a:lnSpc>
                <a:spcPct val="100000"/>
              </a:lnSpc>
              <a:spcBef>
                <a:spcPts val="0"/>
              </a:spcBef>
              <a:buNone/>
              <a:defRPr sz="13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Description du sujet</a:t>
            </a:r>
          </a:p>
        </p:txBody>
      </p:sp>
      <p:sp>
        <p:nvSpPr>
          <p:cNvPr id="49" name="Rectangle 48">
            <a:extLst>
              <a:ext uri="{FF2B5EF4-FFF2-40B4-BE49-F238E27FC236}">
                <a16:creationId xmlns:a16="http://schemas.microsoft.com/office/drawing/2014/main" id="{2A112AF0-890A-E342-84FA-E8C52F259017}"/>
              </a:ext>
            </a:extLst>
          </p:cNvPr>
          <p:cNvSpPr/>
          <p:nvPr userDrawn="1"/>
        </p:nvSpPr>
        <p:spPr>
          <a:xfrm>
            <a:off x="6587875" y="3053002"/>
            <a:ext cx="205661" cy="46381"/>
          </a:xfrm>
          <a:prstGeom prst="rect">
            <a:avLst/>
          </a:prstGeom>
          <a:solidFill>
            <a:srgbClr val="D8C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50" name="Espace réservé du texte 14">
            <a:extLst>
              <a:ext uri="{FF2B5EF4-FFF2-40B4-BE49-F238E27FC236}">
                <a16:creationId xmlns:a16="http://schemas.microsoft.com/office/drawing/2014/main" id="{37F84876-9232-4548-938E-08368881CF78}"/>
              </a:ext>
            </a:extLst>
          </p:cNvPr>
          <p:cNvSpPr>
            <a:spLocks noGrp="1"/>
          </p:cNvSpPr>
          <p:nvPr>
            <p:ph type="body" sz="quarter" idx="27" hasCustomPrompt="1"/>
          </p:nvPr>
        </p:nvSpPr>
        <p:spPr>
          <a:xfrm>
            <a:off x="6479012" y="3240506"/>
            <a:ext cx="2218951" cy="649010"/>
          </a:xfrm>
        </p:spPr>
        <p:txBody>
          <a:bodyPr>
            <a:noAutofit/>
          </a:bodyPr>
          <a:lstStyle>
            <a:lvl1pPr marL="0" indent="0" algn="l">
              <a:lnSpc>
                <a:spcPct val="100000"/>
              </a:lnSpc>
              <a:spcBef>
                <a:spcPts val="0"/>
              </a:spcBef>
              <a:buNone/>
              <a:defRPr sz="2000" b="1"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Nom de votre sujet 2 lignes</a:t>
            </a:r>
          </a:p>
        </p:txBody>
      </p:sp>
      <p:sp>
        <p:nvSpPr>
          <p:cNvPr id="51" name="Espace réservé du texte 14">
            <a:extLst>
              <a:ext uri="{FF2B5EF4-FFF2-40B4-BE49-F238E27FC236}">
                <a16:creationId xmlns:a16="http://schemas.microsoft.com/office/drawing/2014/main" id="{26140470-6A95-AB41-95CF-80D4E4FDA194}"/>
              </a:ext>
            </a:extLst>
          </p:cNvPr>
          <p:cNvSpPr>
            <a:spLocks noGrp="1"/>
          </p:cNvSpPr>
          <p:nvPr>
            <p:ph type="body" sz="quarter" idx="28" hasCustomPrompt="1"/>
          </p:nvPr>
        </p:nvSpPr>
        <p:spPr>
          <a:xfrm>
            <a:off x="9537898" y="2546111"/>
            <a:ext cx="1001191" cy="445909"/>
          </a:xfrm>
        </p:spPr>
        <p:txBody>
          <a:bodyPr>
            <a:noAutofit/>
          </a:bodyPr>
          <a:lstStyle>
            <a:lvl1pPr marL="0" indent="0" algn="l">
              <a:lnSpc>
                <a:spcPct val="100000"/>
              </a:lnSpc>
              <a:buNone/>
              <a:defRPr sz="20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4.0</a:t>
            </a:r>
          </a:p>
        </p:txBody>
      </p:sp>
      <p:sp>
        <p:nvSpPr>
          <p:cNvPr id="52" name="Espace réservé du texte 14">
            <a:extLst>
              <a:ext uri="{FF2B5EF4-FFF2-40B4-BE49-F238E27FC236}">
                <a16:creationId xmlns:a16="http://schemas.microsoft.com/office/drawing/2014/main" id="{1C2907BC-7548-E84B-85CD-5DB72D5976A3}"/>
              </a:ext>
            </a:extLst>
          </p:cNvPr>
          <p:cNvSpPr>
            <a:spLocks noGrp="1"/>
          </p:cNvSpPr>
          <p:nvPr>
            <p:ph type="body" sz="quarter" idx="29" hasCustomPrompt="1"/>
          </p:nvPr>
        </p:nvSpPr>
        <p:spPr>
          <a:xfrm>
            <a:off x="9537898" y="4030640"/>
            <a:ext cx="2218951" cy="1382946"/>
          </a:xfrm>
        </p:spPr>
        <p:txBody>
          <a:bodyPr>
            <a:noAutofit/>
          </a:bodyPr>
          <a:lstStyle>
            <a:lvl1pPr marL="0" indent="0" algn="l">
              <a:lnSpc>
                <a:spcPct val="100000"/>
              </a:lnSpc>
              <a:spcBef>
                <a:spcPts val="0"/>
              </a:spcBef>
              <a:buNone/>
              <a:defRPr sz="13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Description du sujet</a:t>
            </a:r>
          </a:p>
        </p:txBody>
      </p:sp>
      <p:sp>
        <p:nvSpPr>
          <p:cNvPr id="53" name="Rectangle 52">
            <a:extLst>
              <a:ext uri="{FF2B5EF4-FFF2-40B4-BE49-F238E27FC236}">
                <a16:creationId xmlns:a16="http://schemas.microsoft.com/office/drawing/2014/main" id="{1E650422-148F-484E-8005-474569CC5AC6}"/>
              </a:ext>
            </a:extLst>
          </p:cNvPr>
          <p:cNvSpPr/>
          <p:nvPr userDrawn="1"/>
        </p:nvSpPr>
        <p:spPr>
          <a:xfrm>
            <a:off x="9646761" y="3053002"/>
            <a:ext cx="205661" cy="46381"/>
          </a:xfrm>
          <a:prstGeom prst="rect">
            <a:avLst/>
          </a:prstGeom>
          <a:solidFill>
            <a:srgbClr val="FC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54" name="Espace réservé du texte 14">
            <a:extLst>
              <a:ext uri="{FF2B5EF4-FFF2-40B4-BE49-F238E27FC236}">
                <a16:creationId xmlns:a16="http://schemas.microsoft.com/office/drawing/2014/main" id="{E1B8BCBB-E8DE-CD49-ADAB-0FBCBD94E636}"/>
              </a:ext>
            </a:extLst>
          </p:cNvPr>
          <p:cNvSpPr>
            <a:spLocks noGrp="1"/>
          </p:cNvSpPr>
          <p:nvPr>
            <p:ph type="body" sz="quarter" idx="30" hasCustomPrompt="1"/>
          </p:nvPr>
        </p:nvSpPr>
        <p:spPr>
          <a:xfrm>
            <a:off x="9537898" y="3240506"/>
            <a:ext cx="2218951" cy="649010"/>
          </a:xfrm>
        </p:spPr>
        <p:txBody>
          <a:bodyPr>
            <a:noAutofit/>
          </a:bodyPr>
          <a:lstStyle>
            <a:lvl1pPr marL="0" indent="0" algn="l">
              <a:lnSpc>
                <a:spcPct val="100000"/>
              </a:lnSpc>
              <a:spcBef>
                <a:spcPts val="0"/>
              </a:spcBef>
              <a:buNone/>
              <a:defRPr sz="2000" b="1"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Nom de votre sujet 2 lignes</a:t>
            </a:r>
          </a:p>
        </p:txBody>
      </p:sp>
      <p:sp>
        <p:nvSpPr>
          <p:cNvPr id="55" name="Espace réservé du texte 14">
            <a:extLst>
              <a:ext uri="{FF2B5EF4-FFF2-40B4-BE49-F238E27FC236}">
                <a16:creationId xmlns:a16="http://schemas.microsoft.com/office/drawing/2014/main" id="{2539AE40-35A8-594B-A2D7-0A80F98BAD4D}"/>
              </a:ext>
            </a:extLst>
          </p:cNvPr>
          <p:cNvSpPr>
            <a:spLocks noGrp="1"/>
          </p:cNvSpPr>
          <p:nvPr>
            <p:ph type="body" sz="quarter" idx="31" hasCustomPrompt="1"/>
          </p:nvPr>
        </p:nvSpPr>
        <p:spPr>
          <a:xfrm>
            <a:off x="372128" y="5578808"/>
            <a:ext cx="2218951" cy="346403"/>
          </a:xfrm>
        </p:spPr>
        <p:txBody>
          <a:bodyPr>
            <a:noAutofit/>
          </a:bodyPr>
          <a:lstStyle>
            <a:lvl1pPr marL="0" indent="0" algn="l">
              <a:lnSpc>
                <a:spcPct val="100000"/>
              </a:lnSpc>
              <a:spcBef>
                <a:spcPts val="0"/>
              </a:spcBef>
              <a:buNone/>
              <a:defRPr sz="13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Page</a:t>
            </a:r>
          </a:p>
        </p:txBody>
      </p:sp>
      <p:sp>
        <p:nvSpPr>
          <p:cNvPr id="56" name="Espace réservé du texte 14">
            <a:extLst>
              <a:ext uri="{FF2B5EF4-FFF2-40B4-BE49-F238E27FC236}">
                <a16:creationId xmlns:a16="http://schemas.microsoft.com/office/drawing/2014/main" id="{1B859EE9-1D05-FE41-B61D-A3C848255AF7}"/>
              </a:ext>
            </a:extLst>
          </p:cNvPr>
          <p:cNvSpPr>
            <a:spLocks noGrp="1"/>
          </p:cNvSpPr>
          <p:nvPr>
            <p:ph type="body" sz="quarter" idx="32" hasCustomPrompt="1"/>
          </p:nvPr>
        </p:nvSpPr>
        <p:spPr>
          <a:xfrm>
            <a:off x="3474555" y="5578809"/>
            <a:ext cx="2218951" cy="354480"/>
          </a:xfrm>
        </p:spPr>
        <p:txBody>
          <a:bodyPr>
            <a:noAutofit/>
          </a:bodyPr>
          <a:lstStyle>
            <a:lvl1pPr marL="0" indent="0" algn="l">
              <a:lnSpc>
                <a:spcPct val="100000"/>
              </a:lnSpc>
              <a:spcBef>
                <a:spcPts val="0"/>
              </a:spcBef>
              <a:buNone/>
              <a:defRPr sz="1300" b="0"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Page</a:t>
            </a:r>
          </a:p>
        </p:txBody>
      </p:sp>
      <p:sp>
        <p:nvSpPr>
          <p:cNvPr id="57" name="Espace réservé du texte 14">
            <a:extLst>
              <a:ext uri="{FF2B5EF4-FFF2-40B4-BE49-F238E27FC236}">
                <a16:creationId xmlns:a16="http://schemas.microsoft.com/office/drawing/2014/main" id="{89FA9040-6A6F-1A4B-8E84-9C1EAD470187}"/>
              </a:ext>
            </a:extLst>
          </p:cNvPr>
          <p:cNvSpPr>
            <a:spLocks noGrp="1"/>
          </p:cNvSpPr>
          <p:nvPr>
            <p:ph type="body" sz="quarter" idx="33" hasCustomPrompt="1"/>
          </p:nvPr>
        </p:nvSpPr>
        <p:spPr>
          <a:xfrm>
            <a:off x="6479012" y="5578810"/>
            <a:ext cx="2218951" cy="354480"/>
          </a:xfrm>
        </p:spPr>
        <p:txBody>
          <a:bodyPr>
            <a:noAutofit/>
          </a:bodyPr>
          <a:lstStyle>
            <a:lvl1pPr marL="0" indent="0" algn="l">
              <a:lnSpc>
                <a:spcPct val="100000"/>
              </a:lnSpc>
              <a:spcBef>
                <a:spcPts val="0"/>
              </a:spcBef>
              <a:buNone/>
              <a:defRPr sz="1300" b="0" spc="0">
                <a:solidFill>
                  <a:srgbClr val="D8CBDE"/>
                </a:solidFill>
                <a:latin typeface="Arial" panose="020B0604020202020204" pitchFamily="34" charset="0"/>
                <a:cs typeface="Arial" panose="020B0604020202020204" pitchFamily="34" charset="0"/>
              </a:defRPr>
            </a:lvl1pPr>
            <a:lvl5pPr marL="1828800" indent="0">
              <a:buNone/>
              <a:defRPr/>
            </a:lvl5pPr>
          </a:lstStyle>
          <a:p>
            <a:pPr lvl="0"/>
            <a:r>
              <a:rPr lang="fr-FR"/>
              <a:t>Page</a:t>
            </a:r>
          </a:p>
        </p:txBody>
      </p:sp>
      <p:sp>
        <p:nvSpPr>
          <p:cNvPr id="58" name="Espace réservé du texte 14">
            <a:extLst>
              <a:ext uri="{FF2B5EF4-FFF2-40B4-BE49-F238E27FC236}">
                <a16:creationId xmlns:a16="http://schemas.microsoft.com/office/drawing/2014/main" id="{AC400AFA-EC41-744A-98DA-023DCA5BD436}"/>
              </a:ext>
            </a:extLst>
          </p:cNvPr>
          <p:cNvSpPr>
            <a:spLocks noGrp="1"/>
          </p:cNvSpPr>
          <p:nvPr>
            <p:ph type="body" sz="quarter" idx="34" hasCustomPrompt="1"/>
          </p:nvPr>
        </p:nvSpPr>
        <p:spPr>
          <a:xfrm>
            <a:off x="9537898" y="5578810"/>
            <a:ext cx="2218951" cy="354480"/>
          </a:xfrm>
        </p:spPr>
        <p:txBody>
          <a:bodyPr>
            <a:noAutofit/>
          </a:bodyPr>
          <a:lstStyle>
            <a:lvl1pPr marL="0" indent="0" algn="l">
              <a:lnSpc>
                <a:spcPct val="100000"/>
              </a:lnSpc>
              <a:spcBef>
                <a:spcPts val="0"/>
              </a:spcBef>
              <a:buNone/>
              <a:defRPr sz="1300" b="0" spc="0">
                <a:solidFill>
                  <a:srgbClr val="FCE3AF"/>
                </a:solidFill>
                <a:latin typeface="Arial" panose="020B0604020202020204" pitchFamily="34" charset="0"/>
                <a:cs typeface="Arial" panose="020B0604020202020204" pitchFamily="34" charset="0"/>
              </a:defRPr>
            </a:lvl1pPr>
            <a:lvl5pPr marL="1828800" indent="0">
              <a:buNone/>
              <a:defRPr/>
            </a:lvl5pPr>
          </a:lstStyle>
          <a:p>
            <a:pPr lvl="0"/>
            <a:r>
              <a:rPr lang="fr-FR"/>
              <a:t>Page</a:t>
            </a:r>
          </a:p>
        </p:txBody>
      </p:sp>
    </p:spTree>
    <p:extLst>
      <p:ext uri="{BB962C8B-B14F-4D97-AF65-F5344CB8AC3E}">
        <p14:creationId xmlns:p14="http://schemas.microsoft.com/office/powerpoint/2010/main" val="8213762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4DFE039D-4084-4047-AA92-15787ACD33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982245"/>
            <a:ext cx="1283925" cy="958112"/>
          </a:xfrm>
        </p:spPr>
        <p:txBody>
          <a:bodyPr anchor="t">
            <a:noAutofit/>
          </a:bodyPr>
          <a:lstStyle>
            <a:lvl1pPr marL="0" indent="0" algn="l">
              <a:lnSpc>
                <a:spcPct val="100000"/>
              </a:lnSpc>
              <a:spcBef>
                <a:spcPts val="10000"/>
              </a:spcBef>
              <a:buNone/>
              <a:defRPr sz="60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1.0</a:t>
            </a:r>
          </a:p>
        </p:txBody>
      </p:sp>
      <p:sp>
        <p:nvSpPr>
          <p:cNvPr id="19" name="Espace réservé du texte 14">
            <a:extLst>
              <a:ext uri="{FF2B5EF4-FFF2-40B4-BE49-F238E27FC236}">
                <a16:creationId xmlns:a16="http://schemas.microsoft.com/office/drawing/2014/main" id="{4F73A819-A430-B348-8A6C-DE8D76E9579B}"/>
              </a:ext>
            </a:extLst>
          </p:cNvPr>
          <p:cNvSpPr>
            <a:spLocks noGrp="1"/>
          </p:cNvSpPr>
          <p:nvPr>
            <p:ph type="body" sz="quarter" idx="14" hasCustomPrompt="1"/>
          </p:nvPr>
        </p:nvSpPr>
        <p:spPr>
          <a:xfrm>
            <a:off x="1101764" y="1940357"/>
            <a:ext cx="9884785" cy="1676400"/>
          </a:xfrm>
        </p:spPr>
        <p:txBody>
          <a:bodyPr anchor="t">
            <a:noAutofit/>
          </a:bodyPr>
          <a:lstStyle>
            <a:lvl1pPr marL="0" indent="0" algn="l">
              <a:lnSpc>
                <a:spcPct val="100000"/>
              </a:lnSpc>
              <a:spcBef>
                <a:spcPts val="0"/>
              </a:spcBef>
              <a:buNone/>
              <a:defRPr sz="6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 sur deux lignes_</a:t>
            </a: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4482353"/>
            <a:ext cx="9884785" cy="1393402"/>
          </a:xfrm>
        </p:spPr>
        <p:txBody>
          <a:bodyPr anchor="t">
            <a:noAutofit/>
          </a:bodyPr>
          <a:lstStyle>
            <a:lvl1pPr marL="0" indent="0" algn="l">
              <a:lnSpc>
                <a:spcPct val="100000"/>
              </a:lnSpc>
              <a:spcBef>
                <a:spcPts val="0"/>
              </a:spcBef>
              <a:buNone/>
              <a:defRPr sz="1800" b="0" spc="0">
                <a:solidFill>
                  <a:srgbClr val="DDEBCD"/>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6" name="Triangle rectangle 5">
            <a:extLst>
              <a:ext uri="{FF2B5EF4-FFF2-40B4-BE49-F238E27FC236}">
                <a16:creationId xmlns:a16="http://schemas.microsoft.com/office/drawing/2014/main" id="{663BF3B9-50F4-A641-8180-AFD525BD9174}"/>
              </a:ext>
            </a:extLst>
          </p:cNvPr>
          <p:cNvSpPr/>
          <p:nvPr userDrawn="1"/>
        </p:nvSpPr>
        <p:spPr>
          <a:xfrm rot="10800000">
            <a:off x="9281504" y="0"/>
            <a:ext cx="2910496" cy="2910496"/>
          </a:xfrm>
          <a:prstGeom prst="rtTriangle">
            <a:avLst/>
          </a:prstGeom>
          <a:solidFill>
            <a:srgbClr val="DDE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31348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age texte 2 colonne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D6050B0-8122-784D-A4A9-AECE0FC38E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1" name="Connecteur droit 10">
            <a:extLst>
              <a:ext uri="{FF2B5EF4-FFF2-40B4-BE49-F238E27FC236}">
                <a16:creationId xmlns:a16="http://schemas.microsoft.com/office/drawing/2014/main" id="{2DB7CEA9-B809-1C40-878B-2935C4875283}"/>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Espace réservé du texte 14">
            <a:extLst>
              <a:ext uri="{FF2B5EF4-FFF2-40B4-BE49-F238E27FC236}">
                <a16:creationId xmlns:a16="http://schemas.microsoft.com/office/drawing/2014/main" id="{BF88D735-ACBA-F445-9A42-5ACF1CFD371F}"/>
              </a:ext>
            </a:extLst>
          </p:cNvPr>
          <p:cNvSpPr>
            <a:spLocks noGrp="1"/>
          </p:cNvSpPr>
          <p:nvPr>
            <p:ph type="body" sz="quarter" idx="13" hasCustomPrompt="1"/>
          </p:nvPr>
        </p:nvSpPr>
        <p:spPr>
          <a:xfrm>
            <a:off x="1473754" y="1720408"/>
            <a:ext cx="4224537" cy="879536"/>
          </a:xfrm>
        </p:spPr>
        <p:txBody>
          <a:bodyPr anchor="ctr">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7" name="Espace réservé du texte 14">
            <a:extLst>
              <a:ext uri="{FF2B5EF4-FFF2-40B4-BE49-F238E27FC236}">
                <a16:creationId xmlns:a16="http://schemas.microsoft.com/office/drawing/2014/main" id="{951FED25-C36B-B142-ACC3-5F89F8E833F5}"/>
              </a:ext>
            </a:extLst>
          </p:cNvPr>
          <p:cNvSpPr>
            <a:spLocks noGrp="1"/>
          </p:cNvSpPr>
          <p:nvPr>
            <p:ph type="body" sz="quarter" idx="14" hasCustomPrompt="1"/>
          </p:nvPr>
        </p:nvSpPr>
        <p:spPr>
          <a:xfrm>
            <a:off x="1473754" y="2765894"/>
            <a:ext cx="4224537"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8" name="Espace réservé du texte 14">
            <a:extLst>
              <a:ext uri="{FF2B5EF4-FFF2-40B4-BE49-F238E27FC236}">
                <a16:creationId xmlns:a16="http://schemas.microsoft.com/office/drawing/2014/main" id="{36B7F84A-8A91-4048-AE00-913114AB88E5}"/>
              </a:ext>
            </a:extLst>
          </p:cNvPr>
          <p:cNvSpPr>
            <a:spLocks noGrp="1"/>
          </p:cNvSpPr>
          <p:nvPr>
            <p:ph type="body" sz="quarter" idx="15" hasCustomPrompt="1"/>
          </p:nvPr>
        </p:nvSpPr>
        <p:spPr>
          <a:xfrm>
            <a:off x="1473754"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15" name="ZoneTexte 14">
            <a:extLst>
              <a:ext uri="{FF2B5EF4-FFF2-40B4-BE49-F238E27FC236}">
                <a16:creationId xmlns:a16="http://schemas.microsoft.com/office/drawing/2014/main" id="{7B082CB0-428D-4247-A885-CC195C7C3DFA}"/>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6" name="Espace réservé du texte 2">
            <a:extLst>
              <a:ext uri="{FF2B5EF4-FFF2-40B4-BE49-F238E27FC236}">
                <a16:creationId xmlns:a16="http://schemas.microsoft.com/office/drawing/2014/main" id="{AF4E7165-0389-1149-8A34-2100E24755E4}"/>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22" name="Espace réservé du texte 14">
            <a:extLst>
              <a:ext uri="{FF2B5EF4-FFF2-40B4-BE49-F238E27FC236}">
                <a16:creationId xmlns:a16="http://schemas.microsoft.com/office/drawing/2014/main" id="{84AD66C9-E083-0B4A-A0B1-575A1F00491B}"/>
              </a:ext>
            </a:extLst>
          </p:cNvPr>
          <p:cNvSpPr>
            <a:spLocks noGrp="1"/>
          </p:cNvSpPr>
          <p:nvPr>
            <p:ph type="body" sz="quarter" idx="17" hasCustomPrompt="1"/>
          </p:nvPr>
        </p:nvSpPr>
        <p:spPr>
          <a:xfrm>
            <a:off x="6610531" y="1720408"/>
            <a:ext cx="4224537" cy="879536"/>
          </a:xfrm>
        </p:spPr>
        <p:txBody>
          <a:bodyPr anchor="ctr">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3" name="Espace réservé du texte 14">
            <a:extLst>
              <a:ext uri="{FF2B5EF4-FFF2-40B4-BE49-F238E27FC236}">
                <a16:creationId xmlns:a16="http://schemas.microsoft.com/office/drawing/2014/main" id="{23485C7F-770E-2946-BFFC-1695C33682D2}"/>
              </a:ext>
            </a:extLst>
          </p:cNvPr>
          <p:cNvSpPr>
            <a:spLocks noGrp="1"/>
          </p:cNvSpPr>
          <p:nvPr>
            <p:ph type="body" sz="quarter" idx="18" hasCustomPrompt="1"/>
          </p:nvPr>
        </p:nvSpPr>
        <p:spPr>
          <a:xfrm>
            <a:off x="6610531" y="2765894"/>
            <a:ext cx="4224537"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4" name="Espace réservé du texte 14">
            <a:extLst>
              <a:ext uri="{FF2B5EF4-FFF2-40B4-BE49-F238E27FC236}">
                <a16:creationId xmlns:a16="http://schemas.microsoft.com/office/drawing/2014/main" id="{FC9E0C9D-FC85-5B4F-B5EA-A532700DA7CF}"/>
              </a:ext>
            </a:extLst>
          </p:cNvPr>
          <p:cNvSpPr>
            <a:spLocks noGrp="1"/>
          </p:cNvSpPr>
          <p:nvPr>
            <p:ph type="body" sz="quarter" idx="19" hasCustomPrompt="1"/>
          </p:nvPr>
        </p:nvSpPr>
        <p:spPr>
          <a:xfrm>
            <a:off x="6610531"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Tree>
    <p:extLst>
      <p:ext uri="{BB962C8B-B14F-4D97-AF65-F5344CB8AC3E}">
        <p14:creationId xmlns:p14="http://schemas.microsoft.com/office/powerpoint/2010/main" val="50053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Vie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21C542-59D2-8D40-931E-3A758C387E60}"/>
              </a:ext>
            </a:extLst>
          </p:cNvPr>
          <p:cNvSpPr/>
          <p:nvPr userDrawn="1"/>
        </p:nvSpPr>
        <p:spPr>
          <a:xfrm>
            <a:off x="0" y="0"/>
            <a:ext cx="12192000" cy="6858000"/>
          </a:xfrm>
          <a:prstGeom prst="rect">
            <a:avLst/>
          </a:prstGeom>
          <a:solidFill>
            <a:srgbClr val="2365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2" name="Espace réservé du texte 14">
            <a:extLst>
              <a:ext uri="{FF2B5EF4-FFF2-40B4-BE49-F238E27FC236}">
                <a16:creationId xmlns:a16="http://schemas.microsoft.com/office/drawing/2014/main" id="{85561896-9544-A44A-8395-317DC35A4730}"/>
              </a:ext>
            </a:extLst>
          </p:cNvPr>
          <p:cNvSpPr>
            <a:spLocks noGrp="1"/>
          </p:cNvSpPr>
          <p:nvPr>
            <p:ph type="body" sz="quarter" idx="17" hasCustomPrompt="1"/>
          </p:nvPr>
        </p:nvSpPr>
        <p:spPr>
          <a:xfrm>
            <a:off x="1433459" y="2345436"/>
            <a:ext cx="9270400" cy="2282145"/>
          </a:xfrm>
        </p:spPr>
        <p:txBody>
          <a:bodyPr anchor="ctr">
            <a:noAutofit/>
          </a:bodyPr>
          <a:lstStyle>
            <a:lvl1pPr marL="0" indent="0" algn="l">
              <a:lnSpc>
                <a:spcPct val="100000"/>
              </a:lnSpc>
              <a:spcBef>
                <a:spcPts val="0"/>
              </a:spcBef>
              <a:buNone/>
              <a:defRPr sz="2200" b="1" i="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sp>
        <p:nvSpPr>
          <p:cNvPr id="10" name="ZoneTexte 9">
            <a:extLst>
              <a:ext uri="{FF2B5EF4-FFF2-40B4-BE49-F238E27FC236}">
                <a16:creationId xmlns:a16="http://schemas.microsoft.com/office/drawing/2014/main" id="{70FBE72F-E92F-834D-9277-394C3A34C855}"/>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DDEBCD"/>
                </a:solidFill>
                <a:latin typeface="Arial" panose="020B0604020202020204" pitchFamily="34" charset="0"/>
                <a:cs typeface="Arial" panose="020B0604020202020204" pitchFamily="34" charset="0"/>
              </a:rPr>
              <a:pPr algn="r"/>
              <a:t>‹N°›</a:t>
            </a:fld>
            <a:endParaRPr lang="fr-FR" sz="800" b="1">
              <a:solidFill>
                <a:srgbClr val="DDEBCD"/>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860C1A7C-1AC8-4C40-8700-763FD9D5B8EE}"/>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DDEBCD"/>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8" name="Espace réservé du texte 14">
            <a:extLst>
              <a:ext uri="{FF2B5EF4-FFF2-40B4-BE49-F238E27FC236}">
                <a16:creationId xmlns:a16="http://schemas.microsoft.com/office/drawing/2014/main" id="{14E8F0FA-60C8-034A-8D79-8374ADC84145}"/>
              </a:ext>
            </a:extLst>
          </p:cNvPr>
          <p:cNvSpPr>
            <a:spLocks noGrp="1"/>
          </p:cNvSpPr>
          <p:nvPr>
            <p:ph type="body" sz="quarter" idx="18" hasCustomPrompt="1"/>
          </p:nvPr>
        </p:nvSpPr>
        <p:spPr>
          <a:xfrm>
            <a:off x="1433459" y="4764548"/>
            <a:ext cx="9270400" cy="363040"/>
          </a:xfrm>
        </p:spPr>
        <p:txBody>
          <a:bodyPr anchor="ctr">
            <a:noAutofit/>
          </a:bodyPr>
          <a:lstStyle>
            <a:lvl1pPr marL="285750" indent="-285750" algn="r">
              <a:lnSpc>
                <a:spcPct val="100000"/>
              </a:lnSpc>
              <a:spcBef>
                <a:spcPts val="0"/>
              </a:spcBef>
              <a:buClr>
                <a:srgbClr val="DDEBCD"/>
              </a:buClr>
              <a:buFont typeface="Système normal"/>
              <a:buChar char="—"/>
              <a:defRPr sz="1600" b="0" i="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Tree>
    <p:extLst>
      <p:ext uri="{BB962C8B-B14F-4D97-AF65-F5344CB8AC3E}">
        <p14:creationId xmlns:p14="http://schemas.microsoft.com/office/powerpoint/2010/main" val="10016684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Page texte 2 colonne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D6050B0-8122-784D-A4A9-AECE0FC38E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200095"/>
            <a:ext cx="821571" cy="618845"/>
          </a:xfrm>
          <a:prstGeom prst="rect">
            <a:avLst/>
          </a:prstGeom>
        </p:spPr>
      </p:pic>
      <p:cxnSp>
        <p:nvCxnSpPr>
          <p:cNvPr id="11" name="Connecteur droit 10">
            <a:extLst>
              <a:ext uri="{FF2B5EF4-FFF2-40B4-BE49-F238E27FC236}">
                <a16:creationId xmlns:a16="http://schemas.microsoft.com/office/drawing/2014/main" id="{2DB7CEA9-B809-1C40-878B-2935C4875283}"/>
              </a:ext>
            </a:extLst>
          </p:cNvPr>
          <p:cNvCxnSpPr>
            <a:cxnSpLocks/>
          </p:cNvCxnSpPr>
          <p:nvPr userDrawn="1"/>
        </p:nvCxnSpPr>
        <p:spPr>
          <a:xfrm>
            <a:off x="1320199"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Espace réservé du texte 14">
            <a:extLst>
              <a:ext uri="{FF2B5EF4-FFF2-40B4-BE49-F238E27FC236}">
                <a16:creationId xmlns:a16="http://schemas.microsoft.com/office/drawing/2014/main" id="{BF88D735-ACBA-F445-9A42-5ACF1CFD371F}"/>
              </a:ext>
            </a:extLst>
          </p:cNvPr>
          <p:cNvSpPr>
            <a:spLocks noGrp="1"/>
          </p:cNvSpPr>
          <p:nvPr>
            <p:ph type="body" sz="quarter" idx="13" hasCustomPrompt="1"/>
          </p:nvPr>
        </p:nvSpPr>
        <p:spPr>
          <a:xfrm>
            <a:off x="1473754" y="1720408"/>
            <a:ext cx="4224537" cy="879536"/>
          </a:xfrm>
        </p:spPr>
        <p:txBody>
          <a:bodyPr anchor="ctr">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27" name="Espace réservé du texte 14">
            <a:extLst>
              <a:ext uri="{FF2B5EF4-FFF2-40B4-BE49-F238E27FC236}">
                <a16:creationId xmlns:a16="http://schemas.microsoft.com/office/drawing/2014/main" id="{951FED25-C36B-B142-ACC3-5F89F8E833F5}"/>
              </a:ext>
            </a:extLst>
          </p:cNvPr>
          <p:cNvSpPr>
            <a:spLocks noGrp="1"/>
          </p:cNvSpPr>
          <p:nvPr>
            <p:ph type="body" sz="quarter" idx="14" hasCustomPrompt="1"/>
          </p:nvPr>
        </p:nvSpPr>
        <p:spPr>
          <a:xfrm>
            <a:off x="1473754" y="2765894"/>
            <a:ext cx="4224537"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sp>
        <p:nvSpPr>
          <p:cNvPr id="28" name="Espace réservé du texte 14">
            <a:extLst>
              <a:ext uri="{FF2B5EF4-FFF2-40B4-BE49-F238E27FC236}">
                <a16:creationId xmlns:a16="http://schemas.microsoft.com/office/drawing/2014/main" id="{36B7F84A-8A91-4048-AE00-913114AB88E5}"/>
              </a:ext>
            </a:extLst>
          </p:cNvPr>
          <p:cNvSpPr>
            <a:spLocks noGrp="1"/>
          </p:cNvSpPr>
          <p:nvPr>
            <p:ph type="body" sz="quarter" idx="15" hasCustomPrompt="1"/>
          </p:nvPr>
        </p:nvSpPr>
        <p:spPr>
          <a:xfrm>
            <a:off x="1473754" y="3355863"/>
            <a:ext cx="4224537" cy="2389691"/>
          </a:xfrm>
        </p:spPr>
        <p:txBody>
          <a:bodyPr>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courant, 13 pts,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r>
              <a:rPr lang="fr-FR"/>
              <a:t> </a:t>
            </a:r>
            <a:r>
              <a:rPr lang="fr-FR" err="1"/>
              <a:t>tincidunt</a:t>
            </a:r>
            <a:r>
              <a:rPr lang="fr-FR"/>
              <a:t> ut </a:t>
            </a:r>
            <a:r>
              <a:rPr lang="fr-FR" err="1"/>
              <a:t>laoreet</a:t>
            </a:r>
            <a:r>
              <a:rPr lang="fr-FR"/>
              <a:t> </a:t>
            </a:r>
            <a:r>
              <a:rPr lang="fr-FR" err="1"/>
              <a:t>dolore</a:t>
            </a:r>
            <a:r>
              <a:rPr lang="fr-FR"/>
              <a:t> magna </a:t>
            </a:r>
            <a:r>
              <a:rPr lang="fr-FR" err="1"/>
              <a:t>aliquam</a:t>
            </a:r>
            <a:r>
              <a:rPr lang="fr-FR"/>
              <a:t> erat </a:t>
            </a:r>
            <a:r>
              <a:rPr lang="fr-FR" err="1"/>
              <a:t>volutpat</a:t>
            </a:r>
            <a:r>
              <a:rPr lang="fr-FR"/>
              <a:t> :</a:t>
            </a:r>
          </a:p>
        </p:txBody>
      </p:sp>
      <p:sp>
        <p:nvSpPr>
          <p:cNvPr id="10" name="ZoneTexte 9">
            <a:extLst>
              <a:ext uri="{FF2B5EF4-FFF2-40B4-BE49-F238E27FC236}">
                <a16:creationId xmlns:a16="http://schemas.microsoft.com/office/drawing/2014/main" id="{C72A4C0D-9812-1742-A581-3CACC77E9D7C}"/>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2" name="Espace réservé du texte 2">
            <a:extLst>
              <a:ext uri="{FF2B5EF4-FFF2-40B4-BE49-F238E27FC236}">
                <a16:creationId xmlns:a16="http://schemas.microsoft.com/office/drawing/2014/main" id="{A83BCBC5-45AA-3A4B-9BF9-BD840C317B1C}"/>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35630945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Page texte 2 colonnes">
    <p:bg>
      <p:bgPr>
        <a:solidFill>
          <a:srgbClr val="56D9FB"/>
        </a:solidFill>
        <a:effectLst/>
      </p:bgPr>
    </p:bg>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2DB7CEA9-B809-1C40-878B-2935C4875283}"/>
              </a:ext>
            </a:extLst>
          </p:cNvPr>
          <p:cNvCxnSpPr>
            <a:cxnSpLocks/>
          </p:cNvCxnSpPr>
          <p:nvPr userDrawn="1"/>
        </p:nvCxnSpPr>
        <p:spPr>
          <a:xfrm>
            <a:off x="1320199" y="624076"/>
            <a:ext cx="10452701"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72A4C0D-9812-1742-A581-3CACC77E9D7C}"/>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chemeClr val="bg1"/>
                </a:solidFill>
                <a:latin typeface="Arial" panose="020B0604020202020204" pitchFamily="34" charset="0"/>
                <a:cs typeface="Arial" panose="020B0604020202020204" pitchFamily="34" charset="0"/>
              </a:rPr>
              <a:pPr algn="r"/>
              <a:t>‹N°›</a:t>
            </a:fld>
            <a:endParaRPr lang="fr-FR" sz="800" b="1">
              <a:solidFill>
                <a:schemeClr val="bg1"/>
              </a:solidFill>
              <a:latin typeface="Arial" panose="020B0604020202020204" pitchFamily="34" charset="0"/>
              <a:cs typeface="Arial" panose="020B0604020202020204" pitchFamily="34" charset="0"/>
            </a:endParaRPr>
          </a:p>
        </p:txBody>
      </p:sp>
      <p:pic>
        <p:nvPicPr>
          <p:cNvPr id="3" name="Image 2" descr="Une image contenant texte, Police, Graphique, logo&#10;&#10;Description générée automatiquement">
            <a:extLst>
              <a:ext uri="{FF2B5EF4-FFF2-40B4-BE49-F238E27FC236}">
                <a16:creationId xmlns:a16="http://schemas.microsoft.com/office/drawing/2014/main" id="{50F6E793-7DF6-0709-6A21-502AFCBC43B1}"/>
              </a:ext>
            </a:extLst>
          </p:cNvPr>
          <p:cNvPicPr>
            <a:picLocks noChangeAspect="1"/>
          </p:cNvPicPr>
          <p:nvPr userDrawn="1"/>
        </p:nvPicPr>
        <p:blipFill>
          <a:blip r:embed="rId2"/>
          <a:stretch>
            <a:fillRect/>
          </a:stretch>
        </p:blipFill>
        <p:spPr>
          <a:xfrm>
            <a:off x="176182" y="107713"/>
            <a:ext cx="789017" cy="789017"/>
          </a:xfrm>
          <a:prstGeom prst="rect">
            <a:avLst/>
          </a:prstGeom>
          <a:noFill/>
        </p:spPr>
      </p:pic>
    </p:spTree>
    <p:extLst>
      <p:ext uri="{BB962C8B-B14F-4D97-AF65-F5344CB8AC3E}">
        <p14:creationId xmlns:p14="http://schemas.microsoft.com/office/powerpoint/2010/main" val="2871706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Page texte 2 colonnes">
    <p:bg>
      <p:bgPr>
        <a:solidFill>
          <a:srgbClr val="56D9FB"/>
        </a:solidFill>
        <a:effectLst/>
      </p:bgPr>
    </p:bg>
    <p:spTree>
      <p:nvGrpSpPr>
        <p:cNvPr id="1" name=""/>
        <p:cNvGrpSpPr/>
        <p:nvPr/>
      </p:nvGrpSpPr>
      <p:grpSpPr>
        <a:xfrm>
          <a:off x="0" y="0"/>
          <a:ext cx="0" cy="0"/>
          <a:chOff x="0" y="0"/>
          <a:chExt cx="0" cy="0"/>
        </a:xfrm>
      </p:grpSpPr>
      <p:cxnSp>
        <p:nvCxnSpPr>
          <p:cNvPr id="11" name="Connecteur droit 10">
            <a:extLst>
              <a:ext uri="{FF2B5EF4-FFF2-40B4-BE49-F238E27FC236}">
                <a16:creationId xmlns:a16="http://schemas.microsoft.com/office/drawing/2014/main" id="{2DB7CEA9-B809-1C40-878B-2935C4875283}"/>
              </a:ext>
            </a:extLst>
          </p:cNvPr>
          <p:cNvCxnSpPr>
            <a:cxnSpLocks/>
          </p:cNvCxnSpPr>
          <p:nvPr userDrawn="1"/>
        </p:nvCxnSpPr>
        <p:spPr>
          <a:xfrm>
            <a:off x="1320199" y="624076"/>
            <a:ext cx="10452701" cy="0"/>
          </a:xfrm>
          <a:prstGeom prst="line">
            <a:avLst/>
          </a:prstGeom>
          <a:ln w="6350">
            <a:solidFill>
              <a:srgbClr val="00382E"/>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72A4C0D-9812-1742-A581-3CACC77E9D7C}"/>
              </a:ext>
            </a:extLst>
          </p:cNvPr>
          <p:cNvSpPr txBox="1"/>
          <p:nvPr userDrawn="1"/>
        </p:nvSpPr>
        <p:spPr>
          <a:xfrm>
            <a:off x="11398759" y="333921"/>
            <a:ext cx="374141" cy="215444"/>
          </a:xfrm>
          <a:prstGeom prst="rect">
            <a:avLst/>
          </a:prstGeom>
          <a:noFill/>
          <a:ln>
            <a:noFill/>
          </a:ln>
        </p:spPr>
        <p:txBody>
          <a:bodyPr wrap="square" lIns="0" rtlCol="0">
            <a:spAutoFit/>
          </a:bodyPr>
          <a:lstStyle/>
          <a:p>
            <a:pPr algn="r"/>
            <a:fld id="{641A7C9C-8B9D-0241-B7F9-F1555EBB605A}" type="slidenum">
              <a:rPr lang="fr-FR" sz="800" b="1" smtClean="0">
                <a:solidFill>
                  <a:srgbClr val="00382E"/>
                </a:solidFill>
                <a:latin typeface="Arial" panose="020B0604020202020204" pitchFamily="34" charset="0"/>
                <a:cs typeface="Arial" panose="020B0604020202020204" pitchFamily="34" charset="0"/>
              </a:rPr>
              <a:pPr algn="r"/>
              <a:t>‹N°›</a:t>
            </a:fld>
            <a:endParaRPr lang="fr-FR" sz="800" b="1">
              <a:solidFill>
                <a:srgbClr val="00382E"/>
              </a:solidFill>
              <a:latin typeface="Arial" panose="020B0604020202020204" pitchFamily="34" charset="0"/>
              <a:cs typeface="Arial" panose="020B0604020202020204" pitchFamily="34" charset="0"/>
            </a:endParaRPr>
          </a:p>
        </p:txBody>
      </p:sp>
      <p:pic>
        <p:nvPicPr>
          <p:cNvPr id="3" name="Image 2" descr="Une image contenant texte, Police, Graphique, logo&#10;&#10;Description générée automatiquement">
            <a:extLst>
              <a:ext uri="{FF2B5EF4-FFF2-40B4-BE49-F238E27FC236}">
                <a16:creationId xmlns:a16="http://schemas.microsoft.com/office/drawing/2014/main" id="{50F6E793-7DF6-0709-6A21-502AFCBC43B1}"/>
              </a:ext>
            </a:extLst>
          </p:cNvPr>
          <p:cNvPicPr>
            <a:picLocks noChangeAspect="1"/>
          </p:cNvPicPr>
          <p:nvPr userDrawn="1"/>
        </p:nvPicPr>
        <p:blipFill>
          <a:blip r:embed="rId2"/>
          <a:stretch>
            <a:fillRect/>
          </a:stretch>
        </p:blipFill>
        <p:spPr>
          <a:xfrm>
            <a:off x="176182" y="107713"/>
            <a:ext cx="789017" cy="789017"/>
          </a:xfrm>
          <a:prstGeom prst="rect">
            <a:avLst/>
          </a:prstGeom>
          <a:noFill/>
        </p:spPr>
      </p:pic>
    </p:spTree>
    <p:extLst>
      <p:ext uri="{BB962C8B-B14F-4D97-AF65-F5344CB8AC3E}">
        <p14:creationId xmlns:p14="http://schemas.microsoft.com/office/powerpoint/2010/main" val="31751925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ous-section list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63F95B-99CB-A249-BCF5-72BD24D98730}"/>
              </a:ext>
            </a:extLst>
          </p:cNvPr>
          <p:cNvSpPr/>
          <p:nvPr userDrawn="1"/>
        </p:nvSpPr>
        <p:spPr>
          <a:xfrm>
            <a:off x="0" y="0"/>
            <a:ext cx="12192000" cy="6858000"/>
          </a:xfrm>
          <a:prstGeom prst="rect">
            <a:avLst/>
          </a:prstGeom>
          <a:solidFill>
            <a:srgbClr val="2365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Espace réservé du texte 14">
            <a:extLst>
              <a:ext uri="{FF2B5EF4-FFF2-40B4-BE49-F238E27FC236}">
                <a16:creationId xmlns:a16="http://schemas.microsoft.com/office/drawing/2014/main" id="{E24CA26F-0B8F-B54F-AB45-10AFAA5B94DF}"/>
              </a:ext>
            </a:extLst>
          </p:cNvPr>
          <p:cNvSpPr>
            <a:spLocks noGrp="1"/>
          </p:cNvSpPr>
          <p:nvPr>
            <p:ph type="body" sz="quarter" idx="13" hasCustomPrompt="1"/>
          </p:nvPr>
        </p:nvSpPr>
        <p:spPr>
          <a:xfrm>
            <a:off x="1101765" y="1159446"/>
            <a:ext cx="1283925" cy="958112"/>
          </a:xfrm>
        </p:spPr>
        <p:txBody>
          <a:bodyPr anchor="t">
            <a:noAutofit/>
          </a:bodyPr>
          <a:lstStyle>
            <a:lvl1pPr marL="0" indent="0" algn="l">
              <a:lnSpc>
                <a:spcPct val="100000"/>
              </a:lnSpc>
              <a:spcBef>
                <a:spcPts val="10000"/>
              </a:spcBef>
              <a:buNone/>
              <a:defRPr sz="60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1.0</a:t>
            </a:r>
          </a:p>
        </p:txBody>
      </p:sp>
      <p:sp>
        <p:nvSpPr>
          <p:cNvPr id="17" name="Rectangle 16">
            <a:extLst>
              <a:ext uri="{FF2B5EF4-FFF2-40B4-BE49-F238E27FC236}">
                <a16:creationId xmlns:a16="http://schemas.microsoft.com/office/drawing/2014/main" id="{CD99CF1C-6183-EA40-BBA9-9FE330DB0EB1}"/>
              </a:ext>
            </a:extLst>
          </p:cNvPr>
          <p:cNvSpPr/>
          <p:nvPr userDrawn="1"/>
        </p:nvSpPr>
        <p:spPr>
          <a:xfrm>
            <a:off x="1279380" y="2270558"/>
            <a:ext cx="595891" cy="87631"/>
          </a:xfrm>
          <a:prstGeom prst="rect">
            <a:avLst/>
          </a:prstGeom>
          <a:solidFill>
            <a:srgbClr val="DDE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latin typeface="Arial" panose="020B0604020202020204" pitchFamily="34" charset="0"/>
              <a:cs typeface="Arial" panose="020B0604020202020204" pitchFamily="34" charset="0"/>
            </a:endParaRPr>
          </a:p>
        </p:txBody>
      </p:sp>
      <p:sp>
        <p:nvSpPr>
          <p:cNvPr id="20" name="Espace réservé du texte 14">
            <a:extLst>
              <a:ext uri="{FF2B5EF4-FFF2-40B4-BE49-F238E27FC236}">
                <a16:creationId xmlns:a16="http://schemas.microsoft.com/office/drawing/2014/main" id="{A10E31A5-D4B1-6945-ABEF-DB951AD03382}"/>
              </a:ext>
            </a:extLst>
          </p:cNvPr>
          <p:cNvSpPr>
            <a:spLocks noGrp="1"/>
          </p:cNvSpPr>
          <p:nvPr>
            <p:ph type="body" sz="quarter" idx="15" hasCustomPrompt="1"/>
          </p:nvPr>
        </p:nvSpPr>
        <p:spPr>
          <a:xfrm>
            <a:off x="1101765" y="3335311"/>
            <a:ext cx="3195227" cy="2534547"/>
          </a:xfrm>
        </p:spPr>
        <p:txBody>
          <a:bodyPr anchor="t">
            <a:noAutofit/>
          </a:bodyPr>
          <a:lstStyle>
            <a:lvl1pPr marL="0" indent="0" algn="l">
              <a:lnSpc>
                <a:spcPct val="100000"/>
              </a:lnSpc>
              <a:spcBef>
                <a:spcPts val="0"/>
              </a:spcBef>
              <a:buFont typeface="Police système"/>
              <a:buNone/>
              <a:defRPr sz="16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18" name="Espace réservé du texte 14">
            <a:extLst>
              <a:ext uri="{FF2B5EF4-FFF2-40B4-BE49-F238E27FC236}">
                <a16:creationId xmlns:a16="http://schemas.microsoft.com/office/drawing/2014/main" id="{60AB8EF6-032B-FF48-9ADA-04403354D708}"/>
              </a:ext>
            </a:extLst>
          </p:cNvPr>
          <p:cNvSpPr>
            <a:spLocks noGrp="1"/>
          </p:cNvSpPr>
          <p:nvPr>
            <p:ph type="body" sz="quarter" idx="17" hasCustomPrompt="1"/>
          </p:nvPr>
        </p:nvSpPr>
        <p:spPr>
          <a:xfrm>
            <a:off x="1101765" y="2907302"/>
            <a:ext cx="3195227" cy="355977"/>
          </a:xfrm>
        </p:spPr>
        <p:txBody>
          <a:bodyPr anchor="t">
            <a:noAutofit/>
          </a:bodyPr>
          <a:lstStyle>
            <a:lvl1pPr marL="0" indent="0" algn="l">
              <a:lnSpc>
                <a:spcPct val="100000"/>
              </a:lnSpc>
              <a:spcBef>
                <a:spcPts val="0"/>
              </a:spcBef>
              <a:buNone/>
              <a:defRPr sz="22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1" name="Espace réservé du texte 14">
            <a:extLst>
              <a:ext uri="{FF2B5EF4-FFF2-40B4-BE49-F238E27FC236}">
                <a16:creationId xmlns:a16="http://schemas.microsoft.com/office/drawing/2014/main" id="{3D367EED-9C09-E34A-AF93-DF4425596428}"/>
              </a:ext>
            </a:extLst>
          </p:cNvPr>
          <p:cNvSpPr>
            <a:spLocks noGrp="1"/>
          </p:cNvSpPr>
          <p:nvPr>
            <p:ph type="body" sz="quarter" idx="18" hasCustomPrompt="1"/>
          </p:nvPr>
        </p:nvSpPr>
        <p:spPr>
          <a:xfrm>
            <a:off x="4751870" y="3335311"/>
            <a:ext cx="3195227" cy="2534547"/>
          </a:xfrm>
        </p:spPr>
        <p:txBody>
          <a:bodyPr anchor="t">
            <a:noAutofit/>
          </a:bodyPr>
          <a:lstStyle>
            <a:lvl1pPr marL="0" indent="0" algn="l">
              <a:lnSpc>
                <a:spcPct val="100000"/>
              </a:lnSpc>
              <a:spcBef>
                <a:spcPts val="0"/>
              </a:spcBef>
              <a:buFont typeface="Police système"/>
              <a:buNone/>
              <a:defRPr sz="16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2" name="Espace réservé du texte 14">
            <a:extLst>
              <a:ext uri="{FF2B5EF4-FFF2-40B4-BE49-F238E27FC236}">
                <a16:creationId xmlns:a16="http://schemas.microsoft.com/office/drawing/2014/main" id="{3659219B-E3A6-6E46-BE42-F01032DE8838}"/>
              </a:ext>
            </a:extLst>
          </p:cNvPr>
          <p:cNvSpPr>
            <a:spLocks noGrp="1"/>
          </p:cNvSpPr>
          <p:nvPr>
            <p:ph type="body" sz="quarter" idx="19" hasCustomPrompt="1"/>
          </p:nvPr>
        </p:nvSpPr>
        <p:spPr>
          <a:xfrm>
            <a:off x="4751870" y="2907302"/>
            <a:ext cx="3195227" cy="355977"/>
          </a:xfrm>
        </p:spPr>
        <p:txBody>
          <a:bodyPr anchor="t">
            <a:noAutofit/>
          </a:bodyPr>
          <a:lstStyle>
            <a:lvl1pPr marL="0" indent="0" algn="l">
              <a:lnSpc>
                <a:spcPct val="100000"/>
              </a:lnSpc>
              <a:spcBef>
                <a:spcPts val="0"/>
              </a:spcBef>
              <a:buNone/>
              <a:defRPr sz="22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23" name="Espace réservé du texte 14">
            <a:extLst>
              <a:ext uri="{FF2B5EF4-FFF2-40B4-BE49-F238E27FC236}">
                <a16:creationId xmlns:a16="http://schemas.microsoft.com/office/drawing/2014/main" id="{EC0AD547-8F08-F745-9E66-A2C526CF87FD}"/>
              </a:ext>
            </a:extLst>
          </p:cNvPr>
          <p:cNvSpPr>
            <a:spLocks noGrp="1"/>
          </p:cNvSpPr>
          <p:nvPr>
            <p:ph type="body" sz="quarter" idx="20" hasCustomPrompt="1"/>
          </p:nvPr>
        </p:nvSpPr>
        <p:spPr>
          <a:xfrm>
            <a:off x="8401975" y="3335311"/>
            <a:ext cx="3195227" cy="2534547"/>
          </a:xfrm>
        </p:spPr>
        <p:txBody>
          <a:bodyPr anchor="t">
            <a:noAutofit/>
          </a:bodyPr>
          <a:lstStyle>
            <a:lvl1pPr marL="0" indent="0" algn="l">
              <a:lnSpc>
                <a:spcPct val="100000"/>
              </a:lnSpc>
              <a:spcBef>
                <a:spcPts val="0"/>
              </a:spcBef>
              <a:buFont typeface="Police système"/>
              <a:buNone/>
              <a:defRPr sz="1600" b="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Description ou liste</a:t>
            </a:r>
          </a:p>
        </p:txBody>
      </p:sp>
      <p:sp>
        <p:nvSpPr>
          <p:cNvPr id="24" name="Espace réservé du texte 14">
            <a:extLst>
              <a:ext uri="{FF2B5EF4-FFF2-40B4-BE49-F238E27FC236}">
                <a16:creationId xmlns:a16="http://schemas.microsoft.com/office/drawing/2014/main" id="{43696324-127A-DA4B-A88A-52AEBCC58DA3}"/>
              </a:ext>
            </a:extLst>
          </p:cNvPr>
          <p:cNvSpPr>
            <a:spLocks noGrp="1"/>
          </p:cNvSpPr>
          <p:nvPr>
            <p:ph type="body" sz="quarter" idx="21" hasCustomPrompt="1"/>
          </p:nvPr>
        </p:nvSpPr>
        <p:spPr>
          <a:xfrm>
            <a:off x="8401975" y="2907302"/>
            <a:ext cx="3195227" cy="355977"/>
          </a:xfrm>
        </p:spPr>
        <p:txBody>
          <a:bodyPr anchor="t">
            <a:noAutofit/>
          </a:bodyPr>
          <a:lstStyle>
            <a:lvl1pPr marL="0" indent="0" algn="l">
              <a:lnSpc>
                <a:spcPct val="100000"/>
              </a:lnSpc>
              <a:spcBef>
                <a:spcPts val="0"/>
              </a:spcBef>
              <a:buNone/>
              <a:defRPr sz="2200" b="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Sous-titre</a:t>
            </a:r>
          </a:p>
        </p:txBody>
      </p:sp>
      <p:sp>
        <p:nvSpPr>
          <p:cNvPr id="13" name="Triangle rectangle 12">
            <a:extLst>
              <a:ext uri="{FF2B5EF4-FFF2-40B4-BE49-F238E27FC236}">
                <a16:creationId xmlns:a16="http://schemas.microsoft.com/office/drawing/2014/main" id="{E0B128AD-CE5B-B84B-AFE7-E924DE4E3069}"/>
              </a:ext>
            </a:extLst>
          </p:cNvPr>
          <p:cNvSpPr/>
          <p:nvPr userDrawn="1"/>
        </p:nvSpPr>
        <p:spPr>
          <a:xfrm rot="10800000">
            <a:off x="9281504" y="0"/>
            <a:ext cx="2910496" cy="2910496"/>
          </a:xfrm>
          <a:prstGeom prst="rtTriangle">
            <a:avLst/>
          </a:prstGeom>
          <a:solidFill>
            <a:srgbClr val="DDE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9808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Vie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21C542-59D2-8D40-931E-3A758C387E60}"/>
              </a:ext>
            </a:extLst>
          </p:cNvPr>
          <p:cNvSpPr/>
          <p:nvPr userDrawn="1"/>
        </p:nvSpPr>
        <p:spPr>
          <a:xfrm>
            <a:off x="0" y="0"/>
            <a:ext cx="12192000" cy="6858000"/>
          </a:xfrm>
          <a:prstGeom prst="rect">
            <a:avLst/>
          </a:prstGeom>
          <a:solidFill>
            <a:srgbClr val="2365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2" name="Espace réservé du texte 14">
            <a:extLst>
              <a:ext uri="{FF2B5EF4-FFF2-40B4-BE49-F238E27FC236}">
                <a16:creationId xmlns:a16="http://schemas.microsoft.com/office/drawing/2014/main" id="{85561896-9544-A44A-8395-317DC35A4730}"/>
              </a:ext>
            </a:extLst>
          </p:cNvPr>
          <p:cNvSpPr>
            <a:spLocks noGrp="1"/>
          </p:cNvSpPr>
          <p:nvPr>
            <p:ph type="body" sz="quarter" idx="17" hasCustomPrompt="1"/>
          </p:nvPr>
        </p:nvSpPr>
        <p:spPr>
          <a:xfrm>
            <a:off x="1433459" y="2345436"/>
            <a:ext cx="9270400" cy="2282145"/>
          </a:xfrm>
        </p:spPr>
        <p:txBody>
          <a:bodyPr anchor="ctr">
            <a:noAutofit/>
          </a:bodyPr>
          <a:lstStyle>
            <a:lvl1pPr marL="0" indent="0" algn="l">
              <a:lnSpc>
                <a:spcPct val="100000"/>
              </a:lnSpc>
              <a:spcBef>
                <a:spcPts val="0"/>
              </a:spcBef>
              <a:buNone/>
              <a:defRPr sz="2200" b="1" i="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sp>
        <p:nvSpPr>
          <p:cNvPr id="10" name="ZoneTexte 9">
            <a:extLst>
              <a:ext uri="{FF2B5EF4-FFF2-40B4-BE49-F238E27FC236}">
                <a16:creationId xmlns:a16="http://schemas.microsoft.com/office/drawing/2014/main" id="{70FBE72F-E92F-834D-9277-394C3A34C855}"/>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DDEBCD"/>
                </a:solidFill>
                <a:latin typeface="Arial" panose="020B0604020202020204" pitchFamily="34" charset="0"/>
                <a:cs typeface="Arial" panose="020B0604020202020204" pitchFamily="34" charset="0"/>
              </a:rPr>
              <a:pPr algn="r"/>
              <a:t>‹N°›</a:t>
            </a:fld>
            <a:endParaRPr lang="fr-FR" sz="800" b="1">
              <a:solidFill>
                <a:srgbClr val="DDEBCD"/>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860C1A7C-1AC8-4C40-8700-763FD9D5B8EE}"/>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DDEBCD"/>
                </a:solidFill>
                <a:latin typeface="Arial" panose="020B0604020202020204" pitchFamily="34" charset="0"/>
                <a:cs typeface="Arial" panose="020B0604020202020204" pitchFamily="34" charset="0"/>
              </a:defRPr>
            </a:lvl1pPr>
          </a:lstStyle>
          <a:p>
            <a:pPr lvl="0"/>
            <a:r>
              <a:rPr lang="fr-FR"/>
              <a:t>Titre de section | Titre de sous-section |</a:t>
            </a:r>
          </a:p>
        </p:txBody>
      </p:sp>
      <p:sp>
        <p:nvSpPr>
          <p:cNvPr id="8" name="Espace réservé du texte 14">
            <a:extLst>
              <a:ext uri="{FF2B5EF4-FFF2-40B4-BE49-F238E27FC236}">
                <a16:creationId xmlns:a16="http://schemas.microsoft.com/office/drawing/2014/main" id="{14E8F0FA-60C8-034A-8D79-8374ADC84145}"/>
              </a:ext>
            </a:extLst>
          </p:cNvPr>
          <p:cNvSpPr>
            <a:spLocks noGrp="1"/>
          </p:cNvSpPr>
          <p:nvPr>
            <p:ph type="body" sz="quarter" idx="18" hasCustomPrompt="1"/>
          </p:nvPr>
        </p:nvSpPr>
        <p:spPr>
          <a:xfrm>
            <a:off x="1433459" y="4764548"/>
            <a:ext cx="9270400" cy="363040"/>
          </a:xfrm>
        </p:spPr>
        <p:txBody>
          <a:bodyPr anchor="ctr">
            <a:noAutofit/>
          </a:bodyPr>
          <a:lstStyle>
            <a:lvl1pPr marL="285750" indent="-285750" algn="r">
              <a:lnSpc>
                <a:spcPct val="100000"/>
              </a:lnSpc>
              <a:spcBef>
                <a:spcPts val="0"/>
              </a:spcBef>
              <a:buClr>
                <a:srgbClr val="DDEBCD"/>
              </a:buClr>
              <a:buFont typeface="Système normal"/>
              <a:buChar char="—"/>
              <a:defRPr sz="1600" b="0" i="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Tree>
    <p:extLst>
      <p:ext uri="{BB962C8B-B14F-4D97-AF65-F5344CB8AC3E}">
        <p14:creationId xmlns:p14="http://schemas.microsoft.com/office/powerpoint/2010/main" val="41957780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sp>
        <p:nvSpPr>
          <p:cNvPr id="14" name="Espace réservé pour une image  8">
            <a:extLst>
              <a:ext uri="{FF2B5EF4-FFF2-40B4-BE49-F238E27FC236}">
                <a16:creationId xmlns:a16="http://schemas.microsoft.com/office/drawing/2014/main" id="{7D6918B2-5367-4144-BD83-0F43C0E6A96F}"/>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12" name="Espace réservé du texte 14">
            <a:extLst>
              <a:ext uri="{FF2B5EF4-FFF2-40B4-BE49-F238E27FC236}">
                <a16:creationId xmlns:a16="http://schemas.microsoft.com/office/drawing/2014/main" id="{9C9D5597-7E2D-9244-B798-542992009D07}"/>
              </a:ext>
            </a:extLst>
          </p:cNvPr>
          <p:cNvSpPr>
            <a:spLocks noGrp="1"/>
          </p:cNvSpPr>
          <p:nvPr>
            <p:ph type="body" sz="quarter" idx="14" hasCustomPrompt="1"/>
          </p:nvPr>
        </p:nvSpPr>
        <p:spPr>
          <a:xfrm>
            <a:off x="1101765" y="2079171"/>
            <a:ext cx="10032400" cy="1821496"/>
          </a:xfrm>
        </p:spPr>
        <p:txBody>
          <a:bodyPr anchor="t">
            <a:noAutofit/>
          </a:bodyPr>
          <a:lstStyle>
            <a:lvl1pPr marL="0" indent="0" algn="l">
              <a:lnSpc>
                <a:spcPct val="100000"/>
              </a:lnSpc>
              <a:spcBef>
                <a:spcPts val="0"/>
              </a:spcBef>
              <a:buNone/>
              <a:defRPr sz="4000" b="1" spc="0">
                <a:solidFill>
                  <a:srgbClr val="DDEBCD"/>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a:t>
            </a:r>
            <a:br>
              <a:rPr lang="fr-FR"/>
            </a:br>
            <a:r>
              <a:rPr lang="fr-FR"/>
              <a:t>en 2 ou</a:t>
            </a:r>
            <a:br>
              <a:rPr lang="fr-FR"/>
            </a:br>
            <a:r>
              <a:rPr lang="fr-FR"/>
              <a:t>3 lignes</a:t>
            </a:r>
          </a:p>
        </p:txBody>
      </p:sp>
      <p:sp>
        <p:nvSpPr>
          <p:cNvPr id="13" name="Espace réservé du texte 14">
            <a:extLst>
              <a:ext uri="{FF2B5EF4-FFF2-40B4-BE49-F238E27FC236}">
                <a16:creationId xmlns:a16="http://schemas.microsoft.com/office/drawing/2014/main" id="{A7465030-A5A5-0847-B999-889B48A0DE96}"/>
              </a:ext>
            </a:extLst>
          </p:cNvPr>
          <p:cNvSpPr>
            <a:spLocks noGrp="1"/>
          </p:cNvSpPr>
          <p:nvPr>
            <p:ph type="body" sz="quarter" idx="15" hasCustomPrompt="1"/>
          </p:nvPr>
        </p:nvSpPr>
        <p:spPr>
          <a:xfrm>
            <a:off x="1101765" y="4317357"/>
            <a:ext cx="10032400" cy="1688996"/>
          </a:xfrm>
        </p:spPr>
        <p:txBody>
          <a:bodyPr anchor="t">
            <a:noAutofit/>
          </a:bodyPr>
          <a:lstStyle>
            <a:lvl1pPr marL="0" indent="0" algn="l">
              <a:lnSpc>
                <a:spcPct val="100000"/>
              </a:lnSpc>
              <a:spcBef>
                <a:spcPts val="0"/>
              </a:spcBef>
              <a:buNone/>
              <a:defRPr sz="1800" b="0" spc="0">
                <a:solidFill>
                  <a:srgbClr val="DDEBCD"/>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6" name="Rectangle 5">
            <a:extLst>
              <a:ext uri="{FF2B5EF4-FFF2-40B4-BE49-F238E27FC236}">
                <a16:creationId xmlns:a16="http://schemas.microsoft.com/office/drawing/2014/main" id="{DE18F088-17A9-F847-8E0E-9F631FB8AC6F}"/>
              </a:ext>
            </a:extLst>
          </p:cNvPr>
          <p:cNvSpPr/>
          <p:nvPr userDrawn="1"/>
        </p:nvSpPr>
        <p:spPr>
          <a:xfrm>
            <a:off x="1101765" y="4083211"/>
            <a:ext cx="595891" cy="87631"/>
          </a:xfrm>
          <a:prstGeom prst="rect">
            <a:avLst/>
          </a:prstGeom>
          <a:solidFill>
            <a:srgbClr val="DDEB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1"/>
              </a:solidFill>
            </a:endParaRPr>
          </a:p>
        </p:txBody>
      </p:sp>
    </p:spTree>
    <p:extLst>
      <p:ext uri="{BB962C8B-B14F-4D97-AF65-F5344CB8AC3E}">
        <p14:creationId xmlns:p14="http://schemas.microsoft.com/office/powerpoint/2010/main" val="35240017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Image + Texte + icones liste">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E55ED13-9EFD-F646-BDBF-5B73E75E5AB6}"/>
              </a:ext>
            </a:extLst>
          </p:cNvPr>
          <p:cNvSpPr>
            <a:spLocks noGrp="1"/>
          </p:cNvSpPr>
          <p:nvPr>
            <p:ph type="pic" sz="quarter" idx="18" hasCustomPrompt="1"/>
          </p:nvPr>
        </p:nvSpPr>
        <p:spPr>
          <a:xfrm>
            <a:off x="0" y="0"/>
            <a:ext cx="6096000" cy="6858000"/>
          </a:xfrm>
          <a:solidFill>
            <a:schemeClr val="bg2"/>
          </a:solidFill>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a:t>Insérez votre image ici</a:t>
            </a:r>
          </a:p>
        </p:txBody>
      </p:sp>
      <p:cxnSp>
        <p:nvCxnSpPr>
          <p:cNvPr id="7" name="Connecteur droit 6">
            <a:extLst>
              <a:ext uri="{FF2B5EF4-FFF2-40B4-BE49-F238E27FC236}">
                <a16:creationId xmlns:a16="http://schemas.microsoft.com/office/drawing/2014/main" id="{1AFE18A6-970E-4740-9FC1-F64A3A675028}"/>
              </a:ext>
            </a:extLst>
          </p:cNvPr>
          <p:cNvCxnSpPr>
            <a:cxnSpLocks/>
          </p:cNvCxnSpPr>
          <p:nvPr userDrawn="1"/>
        </p:nvCxnSpPr>
        <p:spPr>
          <a:xfrm>
            <a:off x="5878286" y="624076"/>
            <a:ext cx="5894614"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14">
            <a:extLst>
              <a:ext uri="{FF2B5EF4-FFF2-40B4-BE49-F238E27FC236}">
                <a16:creationId xmlns:a16="http://schemas.microsoft.com/office/drawing/2014/main" id="{3E717FE4-99EF-BB4E-8348-17241A2A0A48}"/>
              </a:ext>
            </a:extLst>
          </p:cNvPr>
          <p:cNvSpPr>
            <a:spLocks noGrp="1"/>
          </p:cNvSpPr>
          <p:nvPr>
            <p:ph type="body" sz="quarter" idx="13" hasCustomPrompt="1"/>
          </p:nvPr>
        </p:nvSpPr>
        <p:spPr>
          <a:xfrm>
            <a:off x="6390953" y="2024911"/>
            <a:ext cx="5080831" cy="879536"/>
          </a:xfrm>
        </p:spPr>
        <p:txBody>
          <a:bodyPr anchor="t">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8" name="Espace réservé du texte 14">
            <a:extLst>
              <a:ext uri="{FF2B5EF4-FFF2-40B4-BE49-F238E27FC236}">
                <a16:creationId xmlns:a16="http://schemas.microsoft.com/office/drawing/2014/main" id="{9FB22DB3-1488-D644-8103-8DDB053F0B2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Arial Bold, 14 pts sur une ligne ou sur deux lignes </a:t>
            </a:r>
          </a:p>
        </p:txBody>
      </p:sp>
      <p:pic>
        <p:nvPicPr>
          <p:cNvPr id="21" name="Image 20">
            <a:extLst>
              <a:ext uri="{FF2B5EF4-FFF2-40B4-BE49-F238E27FC236}">
                <a16:creationId xmlns:a16="http://schemas.microsoft.com/office/drawing/2014/main" id="{217E4476-0DFA-2946-87C0-921B800942D6}"/>
              </a:ext>
            </a:extLst>
          </p:cNvPr>
          <p:cNvPicPr>
            <a:picLocks noChangeAspect="1"/>
          </p:cNvPicPr>
          <p:nvPr userDrawn="1"/>
        </p:nvPicPr>
        <p:blipFill>
          <a:blip r:embed="rId2"/>
          <a:stretch>
            <a:fillRect/>
          </a:stretch>
        </p:blipFill>
        <p:spPr>
          <a:xfrm>
            <a:off x="419100" y="200094"/>
            <a:ext cx="822412" cy="618845"/>
          </a:xfrm>
          <a:prstGeom prst="rect">
            <a:avLst/>
          </a:prstGeom>
        </p:spPr>
      </p:pic>
      <p:sp>
        <p:nvSpPr>
          <p:cNvPr id="20" name="Espace réservé du texte 4">
            <a:extLst>
              <a:ext uri="{FF2B5EF4-FFF2-40B4-BE49-F238E27FC236}">
                <a16:creationId xmlns:a16="http://schemas.microsoft.com/office/drawing/2014/main" id="{BE293CEB-551F-1A49-8CA7-73D520F773F7}"/>
              </a:ext>
            </a:extLst>
          </p:cNvPr>
          <p:cNvSpPr>
            <a:spLocks noGrp="1"/>
          </p:cNvSpPr>
          <p:nvPr>
            <p:ph type="body" sz="quarter" idx="17" hasCustomPrompt="1"/>
          </p:nvPr>
        </p:nvSpPr>
        <p:spPr>
          <a:xfrm>
            <a:off x="6390953" y="3675529"/>
            <a:ext cx="5080001" cy="2366684"/>
          </a:xfrm>
        </p:spPr>
        <p:txBody>
          <a:bodyPr>
            <a:normAutofit/>
          </a:bodyPr>
          <a:lstStyle>
            <a:lvl1pPr marL="285750" indent="-285750">
              <a:lnSpc>
                <a:spcPct val="100000"/>
              </a:lnSpc>
              <a:buClr>
                <a:srgbClr val="575756"/>
              </a:buClr>
              <a:buSzPct val="100000"/>
              <a:buFont typeface="Système normal"/>
              <a:buChar char="-"/>
              <a:defRPr sz="1300">
                <a:solidFill>
                  <a:srgbClr val="575756"/>
                </a:solidFill>
                <a:latin typeface="Arial" panose="020B0604020202020204" pitchFamily="34" charset="0"/>
                <a:cs typeface="Arial" panose="020B0604020202020204" pitchFamily="34" charset="0"/>
              </a:defRPr>
            </a:lvl1pPr>
            <a:lvl2pPr marL="742950" indent="-285750">
              <a:lnSpc>
                <a:spcPct val="100000"/>
              </a:lnSpc>
              <a:buClr>
                <a:srgbClr val="92D050"/>
              </a:buClr>
              <a:buSzPct val="100000"/>
              <a:buFont typeface="Arial" panose="020B0604020202020204" pitchFamily="34" charset="0"/>
              <a:buChar char="•"/>
              <a:defRPr sz="1300">
                <a:solidFill>
                  <a:srgbClr val="575756"/>
                </a:solidFill>
                <a:latin typeface="Arial" panose="020B0604020202020204" pitchFamily="34" charset="0"/>
              </a:defRPr>
            </a:lvl2pPr>
            <a:lvl3pPr marL="1200150" indent="-285750">
              <a:lnSpc>
                <a:spcPct val="100000"/>
              </a:lnSpc>
              <a:buClr>
                <a:schemeClr val="accent1"/>
              </a:buClr>
              <a:buSzPct val="100000"/>
              <a:buFont typeface="Arial" panose="020B0604020202020204" pitchFamily="34" charset="0"/>
              <a:buChar char="•"/>
              <a:defRPr sz="1300">
                <a:latin typeface="Mark Pro" panose="020B0504020201010104" pitchFamily="34" charset="77"/>
                <a:cs typeface="Arial" panose="020B0604020202020204" pitchFamily="34" charset="0"/>
              </a:defRPr>
            </a:lvl3pPr>
            <a:lvl4pPr marL="1657350" indent="-285750">
              <a:lnSpc>
                <a:spcPct val="100000"/>
              </a:lnSpc>
              <a:buClr>
                <a:schemeClr val="accent1"/>
              </a:buClr>
              <a:buSzPct val="100000"/>
              <a:buFont typeface="Arial" panose="020B0604020202020204" pitchFamily="34" charset="0"/>
              <a:buChar char="•"/>
              <a:defRPr sz="1300">
                <a:latin typeface="Mark Pro" panose="020B0504020201010104" pitchFamily="34" charset="77"/>
              </a:defRPr>
            </a:lvl4pPr>
          </a:lstStyle>
          <a:p>
            <a:pPr lvl="0"/>
            <a:r>
              <a:rPr lang="fr-FR"/>
              <a:t>Premier niveau de </a:t>
            </a:r>
            <a:r>
              <a:rPr lang="fr-FR" err="1"/>
              <a:t>bullet</a:t>
            </a:r>
            <a:r>
              <a:rPr lang="fr-FR"/>
              <a:t> point alignement à 0,5po, gris écolo. Duis </a:t>
            </a:r>
            <a:r>
              <a:rPr lang="fr-FR" err="1"/>
              <a:t>autem</a:t>
            </a:r>
            <a:r>
              <a:rPr lang="fr-FR"/>
              <a:t> </a:t>
            </a:r>
            <a:r>
              <a:rPr lang="fr-FR" err="1"/>
              <a:t>vel</a:t>
            </a:r>
            <a:r>
              <a:rPr lang="fr-FR"/>
              <a:t> </a:t>
            </a:r>
            <a:r>
              <a:rPr lang="fr-FR" err="1"/>
              <a:t>eum</a:t>
            </a:r>
            <a:r>
              <a:rPr lang="fr-FR"/>
              <a:t> </a:t>
            </a:r>
            <a:r>
              <a:rPr lang="fr-FR" err="1"/>
              <a:t>iriure</a:t>
            </a:r>
            <a:r>
              <a:rPr lang="fr-FR"/>
              <a:t> </a:t>
            </a:r>
            <a:r>
              <a:rPr lang="fr-FR" err="1"/>
              <a:t>dolor</a:t>
            </a:r>
            <a:r>
              <a:rPr lang="fr-FR"/>
              <a:t> in </a:t>
            </a:r>
            <a:r>
              <a:rPr lang="fr-FR" err="1"/>
              <a:t>hendrerit</a:t>
            </a:r>
            <a:r>
              <a:rPr lang="fr-FR"/>
              <a:t> in </a:t>
            </a:r>
            <a:r>
              <a:rPr lang="fr-FR" err="1"/>
              <a:t>vulputate</a:t>
            </a:r>
            <a:r>
              <a:rPr lang="fr-FR"/>
              <a:t> </a:t>
            </a:r>
            <a:r>
              <a:rPr lang="fr-FR" err="1"/>
              <a:t>velit</a:t>
            </a:r>
            <a:r>
              <a:rPr lang="fr-FR"/>
              <a:t> esse </a:t>
            </a:r>
            <a:r>
              <a:rPr lang="fr-FR" err="1"/>
              <a:t>molestie</a:t>
            </a:r>
            <a:r>
              <a:rPr lang="fr-FR"/>
              <a:t> </a:t>
            </a:r>
            <a:r>
              <a:rPr lang="fr-FR" err="1"/>
              <a:t>consequat</a:t>
            </a:r>
            <a:r>
              <a:rPr lang="fr-FR"/>
              <a:t> </a:t>
            </a:r>
            <a:r>
              <a:rPr lang="fr-FR" err="1"/>
              <a:t>lorem</a:t>
            </a:r>
            <a:r>
              <a:rPr lang="fr-FR"/>
              <a:t> </a:t>
            </a:r>
            <a:r>
              <a:rPr lang="fr-FR" err="1"/>
              <a:t>ipsum</a:t>
            </a:r>
            <a:r>
              <a:rPr lang="fr-FR"/>
              <a:t> </a:t>
            </a:r>
            <a:r>
              <a:rPr lang="fr-FR" err="1"/>
              <a:t>dolor</a:t>
            </a:r>
            <a:r>
              <a:rPr lang="fr-FR"/>
              <a:t> </a:t>
            </a:r>
            <a:r>
              <a:rPr lang="fr-FR" err="1"/>
              <a:t>sit</a:t>
            </a:r>
            <a:r>
              <a:rPr lang="fr-FR"/>
              <a:t> </a:t>
            </a:r>
            <a:r>
              <a:rPr lang="fr-FR" err="1"/>
              <a:t>amet</a:t>
            </a:r>
            <a:r>
              <a:rPr lang="fr-FR"/>
              <a:t>, </a:t>
            </a:r>
            <a:r>
              <a:rPr lang="fr-FR" err="1"/>
              <a:t>consectetuer</a:t>
            </a:r>
            <a:r>
              <a:rPr lang="fr-FR"/>
              <a:t> </a:t>
            </a:r>
            <a:r>
              <a:rPr lang="fr-FR" err="1"/>
              <a:t>adipiscing</a:t>
            </a:r>
            <a:r>
              <a:rPr lang="fr-FR"/>
              <a:t> </a:t>
            </a:r>
            <a:r>
              <a:rPr lang="fr-FR" err="1"/>
              <a:t>elit</a:t>
            </a:r>
            <a:r>
              <a:rPr lang="fr-FR"/>
              <a:t>;</a:t>
            </a:r>
          </a:p>
          <a:p>
            <a:pPr lvl="1"/>
            <a:r>
              <a:rPr lang="fr-FR"/>
              <a:t>Premier niveau de </a:t>
            </a:r>
            <a:r>
              <a:rPr lang="fr-FR" err="1"/>
              <a:t>bullet</a:t>
            </a:r>
            <a:r>
              <a:rPr lang="fr-FR"/>
              <a:t> point alignement à 0,5po, gris écolo;</a:t>
            </a:r>
          </a:p>
          <a:p>
            <a:pPr lvl="1"/>
            <a:r>
              <a:rPr lang="fr-FR"/>
              <a:t>Premier niveau de </a:t>
            </a:r>
            <a:r>
              <a:rPr lang="fr-FR" err="1"/>
              <a:t>bullet</a:t>
            </a:r>
            <a:r>
              <a:rPr lang="fr-FR"/>
              <a:t> point alignement à 0,5po, gris écolo:</a:t>
            </a:r>
          </a:p>
        </p:txBody>
      </p:sp>
      <p:sp>
        <p:nvSpPr>
          <p:cNvPr id="10" name="ZoneTexte 9">
            <a:extLst>
              <a:ext uri="{FF2B5EF4-FFF2-40B4-BE49-F238E27FC236}">
                <a16:creationId xmlns:a16="http://schemas.microsoft.com/office/drawing/2014/main" id="{D84E1BA5-9101-F248-B99E-687979B2846E}"/>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2469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Section">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B10A0B11-4AF6-9949-82E1-857B4A3CF71F}"/>
              </a:ext>
            </a:extLst>
          </p:cNvPr>
          <p:cNvSpPr>
            <a:spLocks noGrp="1"/>
          </p:cNvSpPr>
          <p:nvPr>
            <p:ph type="pic" sz="quarter" idx="18"/>
          </p:nvPr>
        </p:nvSpPr>
        <p:spPr>
          <a:xfrm>
            <a:off x="0" y="0"/>
            <a:ext cx="12192000" cy="6858000"/>
          </a:xfrm>
        </p:spPr>
        <p:txBody>
          <a:bodyPr/>
          <a:lstStyle/>
          <a:p>
            <a:r>
              <a:rPr lang="fr-FR"/>
              <a:t>Cliquez sur l'icône pour ajouter une image</a:t>
            </a:r>
          </a:p>
        </p:txBody>
      </p:sp>
    </p:spTree>
    <p:extLst>
      <p:ext uri="{BB962C8B-B14F-4D97-AF65-F5344CB8AC3E}">
        <p14:creationId xmlns:p14="http://schemas.microsoft.com/office/powerpoint/2010/main" val="723322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itation + paragraphe - vert">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E6917875-FFC0-F14C-9714-CB256B5AE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958665" cy="6065363"/>
          </a:xfrm>
          <a:prstGeom prst="rect">
            <a:avLst/>
          </a:prstGeom>
        </p:spPr>
      </p:pic>
      <p:cxnSp>
        <p:nvCxnSpPr>
          <p:cNvPr id="12" name="Connecteur droit 11">
            <a:extLst>
              <a:ext uri="{FF2B5EF4-FFF2-40B4-BE49-F238E27FC236}">
                <a16:creationId xmlns:a16="http://schemas.microsoft.com/office/drawing/2014/main" id="{07C1D142-3B9A-BF40-882D-A8EAAC535B23}"/>
              </a:ext>
            </a:extLst>
          </p:cNvPr>
          <p:cNvCxnSpPr>
            <a:cxnSpLocks/>
          </p:cNvCxnSpPr>
          <p:nvPr userDrawn="1"/>
        </p:nvCxnSpPr>
        <p:spPr>
          <a:xfrm>
            <a:off x="6390953" y="624076"/>
            <a:ext cx="538194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14">
            <a:extLst>
              <a:ext uri="{FF2B5EF4-FFF2-40B4-BE49-F238E27FC236}">
                <a16:creationId xmlns:a16="http://schemas.microsoft.com/office/drawing/2014/main" id="{0681959F-DBF1-A648-978B-B9047B515D32}"/>
              </a:ext>
            </a:extLst>
          </p:cNvPr>
          <p:cNvSpPr>
            <a:spLocks noGrp="1"/>
          </p:cNvSpPr>
          <p:nvPr>
            <p:ph type="body" sz="quarter" idx="13" hasCustomPrompt="1"/>
          </p:nvPr>
        </p:nvSpPr>
        <p:spPr>
          <a:xfrm>
            <a:off x="6390953" y="2024911"/>
            <a:ext cx="5080831" cy="879536"/>
          </a:xfrm>
        </p:spPr>
        <p:txBody>
          <a:bodyPr anchor="t">
            <a:noAutofit/>
          </a:bodyPr>
          <a:lstStyle>
            <a:lvl1pPr marL="0" indent="0" algn="l">
              <a:lnSpc>
                <a:spcPct val="100000"/>
              </a:lnSpc>
              <a:buNone/>
              <a:defRPr sz="2000" b="1" spc="0">
                <a:solidFill>
                  <a:srgbClr val="23653D"/>
                </a:solidFill>
                <a:latin typeface="Corbel" panose="020B0503020204020204" pitchFamily="34" charset="0"/>
              </a:defRPr>
            </a:lvl1pPr>
            <a:lvl5pPr marL="1828800" indent="0">
              <a:buNone/>
              <a:defRPr/>
            </a:lvl5pPr>
          </a:lstStyle>
          <a:p>
            <a:pPr lvl="0"/>
            <a:r>
              <a:rPr lang="fr-FR"/>
              <a:t>Titre en Corbel Bold,</a:t>
            </a:r>
            <a:br>
              <a:rPr lang="fr-FR"/>
            </a:br>
            <a:r>
              <a:rPr lang="fr-FR"/>
              <a:t>20 pts sur deux lignes</a:t>
            </a:r>
            <a:br>
              <a:rPr lang="fr-FR"/>
            </a:br>
            <a:r>
              <a:rPr lang="fr-FR"/>
              <a:t>ou trois lignes</a:t>
            </a:r>
          </a:p>
        </p:txBody>
      </p:sp>
      <p:sp>
        <p:nvSpPr>
          <p:cNvPr id="16" name="Espace réservé du texte 14">
            <a:extLst>
              <a:ext uri="{FF2B5EF4-FFF2-40B4-BE49-F238E27FC236}">
                <a16:creationId xmlns:a16="http://schemas.microsoft.com/office/drawing/2014/main" id="{DEAB8297-AFFC-7441-9DFE-9E78BEF00E34}"/>
              </a:ext>
            </a:extLst>
          </p:cNvPr>
          <p:cNvSpPr>
            <a:spLocks noGrp="1"/>
          </p:cNvSpPr>
          <p:nvPr>
            <p:ph type="body" sz="quarter" idx="14" hasCustomPrompt="1"/>
          </p:nvPr>
        </p:nvSpPr>
        <p:spPr>
          <a:xfrm>
            <a:off x="6390953" y="3088627"/>
            <a:ext cx="5080831" cy="428380"/>
          </a:xfrm>
        </p:spPr>
        <p:txBody>
          <a:bodyPr anchor="ctr">
            <a:noAutofit/>
          </a:bodyPr>
          <a:lstStyle>
            <a:lvl1pPr marL="0" indent="0" algn="l">
              <a:lnSpc>
                <a:spcPct val="100000"/>
              </a:lnSpc>
              <a:buNone/>
              <a:defRPr sz="1400" b="1" spc="0">
                <a:solidFill>
                  <a:srgbClr val="BAD043"/>
                </a:solidFill>
                <a:latin typeface="Arial" panose="020B0604020202020204" pitchFamily="34" charset="0"/>
                <a:cs typeface="Arial" panose="020B0604020202020204" pitchFamily="34" charset="0"/>
              </a:defRPr>
            </a:lvl1pPr>
            <a:lvl5pPr marL="1828800" indent="0">
              <a:buNone/>
              <a:defRPr/>
            </a:lvl5pPr>
          </a:lstStyle>
          <a:p>
            <a:pPr lvl="0"/>
            <a:r>
              <a:rPr lang="fr-FR"/>
              <a:t>Sous-titre en Corbel Bold, 14 pts sur une ligne ou sur deux lignes </a:t>
            </a:r>
          </a:p>
        </p:txBody>
      </p:sp>
      <p:sp>
        <p:nvSpPr>
          <p:cNvPr id="20" name="Espace réservé du texte 14">
            <a:extLst>
              <a:ext uri="{FF2B5EF4-FFF2-40B4-BE49-F238E27FC236}">
                <a16:creationId xmlns:a16="http://schemas.microsoft.com/office/drawing/2014/main" id="{CB6026EA-E19E-FD40-B88C-FDC28BA9AE08}"/>
              </a:ext>
            </a:extLst>
          </p:cNvPr>
          <p:cNvSpPr>
            <a:spLocks noGrp="1"/>
          </p:cNvSpPr>
          <p:nvPr>
            <p:ph type="body" sz="quarter" idx="23" hasCustomPrompt="1"/>
          </p:nvPr>
        </p:nvSpPr>
        <p:spPr>
          <a:xfrm>
            <a:off x="6390953" y="3675529"/>
            <a:ext cx="5080831" cy="2366684"/>
          </a:xfrm>
        </p:spPr>
        <p:txBody>
          <a:bodyPr anchor="t">
            <a:noAutofit/>
          </a:bodyPr>
          <a:lstStyle>
            <a:lvl1pPr marL="0" indent="0" algn="l">
              <a:lnSpc>
                <a:spcPct val="100000"/>
              </a:lnSpc>
              <a:buNone/>
              <a:defRPr sz="1300" b="0" spc="0">
                <a:solidFill>
                  <a:srgbClr val="575756"/>
                </a:solidFill>
                <a:latin typeface="Arial" panose="020B0604020202020204" pitchFamily="34" charset="0"/>
                <a:cs typeface="Arial" panose="020B0604020202020204" pitchFamily="34" charset="0"/>
              </a:defRPr>
            </a:lvl1pPr>
            <a:lvl5pPr marL="1828800" indent="0">
              <a:buNone/>
              <a:defRPr/>
            </a:lvl5pPr>
          </a:lstStyle>
          <a:p>
            <a:pPr lvl="0"/>
            <a:r>
              <a:rPr lang="fr-FR"/>
              <a:t>texte en Arial, 13 pts</a:t>
            </a:r>
          </a:p>
        </p:txBody>
      </p:sp>
      <p:sp>
        <p:nvSpPr>
          <p:cNvPr id="25" name="Espace réservé du texte 14">
            <a:extLst>
              <a:ext uri="{FF2B5EF4-FFF2-40B4-BE49-F238E27FC236}">
                <a16:creationId xmlns:a16="http://schemas.microsoft.com/office/drawing/2014/main" id="{051C3C0A-CC00-D44F-B9F7-8001FE7AF218}"/>
              </a:ext>
            </a:extLst>
          </p:cNvPr>
          <p:cNvSpPr>
            <a:spLocks noGrp="1"/>
          </p:cNvSpPr>
          <p:nvPr>
            <p:ph type="body" sz="quarter" idx="17" hasCustomPrompt="1"/>
          </p:nvPr>
        </p:nvSpPr>
        <p:spPr>
          <a:xfrm>
            <a:off x="762000" y="1574681"/>
            <a:ext cx="4318000" cy="1890712"/>
          </a:xfrm>
        </p:spPr>
        <p:txBody>
          <a:bodyPr anchor="ctr">
            <a:noAutofit/>
          </a:bodyPr>
          <a:lstStyle>
            <a:lvl1pPr marL="0" indent="0" algn="l">
              <a:lnSpc>
                <a:spcPct val="100000"/>
              </a:lnSpc>
              <a:spcBef>
                <a:spcPts val="0"/>
              </a:spcBef>
              <a:buNone/>
              <a:defRPr sz="2200" b="1" i="1"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Citation</a:t>
            </a:r>
          </a:p>
        </p:txBody>
      </p:sp>
      <p:pic>
        <p:nvPicPr>
          <p:cNvPr id="18" name="Image 16">
            <a:extLst>
              <a:ext uri="{FF2B5EF4-FFF2-40B4-BE49-F238E27FC236}">
                <a16:creationId xmlns:a16="http://schemas.microsoft.com/office/drawing/2014/main" id="{E77E81FE-55DB-7542-8225-D1A0BB0AB2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9100" y="201402"/>
            <a:ext cx="821571" cy="616724"/>
          </a:xfrm>
          <a:prstGeom prst="rect">
            <a:avLst/>
          </a:prstGeom>
        </p:spPr>
      </p:pic>
      <p:sp>
        <p:nvSpPr>
          <p:cNvPr id="14" name="Espace réservé du texte 14">
            <a:extLst>
              <a:ext uri="{FF2B5EF4-FFF2-40B4-BE49-F238E27FC236}">
                <a16:creationId xmlns:a16="http://schemas.microsoft.com/office/drawing/2014/main" id="{E41E7101-839D-6546-BD12-1B54D8FC907E}"/>
              </a:ext>
            </a:extLst>
          </p:cNvPr>
          <p:cNvSpPr>
            <a:spLocks noGrp="1"/>
          </p:cNvSpPr>
          <p:nvPr>
            <p:ph type="body" sz="quarter" idx="24" hasCustomPrompt="1"/>
          </p:nvPr>
        </p:nvSpPr>
        <p:spPr>
          <a:xfrm>
            <a:off x="762000" y="3612203"/>
            <a:ext cx="4318000" cy="303814"/>
          </a:xfrm>
        </p:spPr>
        <p:txBody>
          <a:bodyPr anchor="ctr">
            <a:noAutofit/>
          </a:bodyPr>
          <a:lstStyle>
            <a:lvl1pPr marL="171450" indent="-171450" algn="r">
              <a:lnSpc>
                <a:spcPct val="100000"/>
              </a:lnSpc>
              <a:spcBef>
                <a:spcPts val="0"/>
              </a:spcBef>
              <a:buClr>
                <a:srgbClr val="DDEBCD"/>
              </a:buClr>
              <a:buFont typeface="Système normal"/>
              <a:buChar char="—"/>
              <a:defRPr sz="1100" b="0" i="0" spc="0">
                <a:solidFill>
                  <a:srgbClr val="DDEBCD"/>
                </a:solidFill>
                <a:latin typeface="Arial" panose="020B0604020202020204" pitchFamily="34" charset="0"/>
                <a:cs typeface="Arial" panose="020B0604020202020204" pitchFamily="34" charset="0"/>
              </a:defRPr>
            </a:lvl1pPr>
            <a:lvl5pPr marL="1828800" indent="0">
              <a:buNone/>
              <a:defRPr/>
            </a:lvl5pPr>
          </a:lstStyle>
          <a:p>
            <a:pPr lvl="0"/>
            <a:r>
              <a:rPr lang="fr-FR"/>
              <a:t>Nom et titre de la personne</a:t>
            </a:r>
          </a:p>
        </p:txBody>
      </p:sp>
      <p:sp>
        <p:nvSpPr>
          <p:cNvPr id="15" name="ZoneTexte 14">
            <a:extLst>
              <a:ext uri="{FF2B5EF4-FFF2-40B4-BE49-F238E27FC236}">
                <a16:creationId xmlns:a16="http://schemas.microsoft.com/office/drawing/2014/main" id="{9CA1D1FE-5CF9-D14D-BA60-D2AF01EE9C33}"/>
              </a:ext>
            </a:extLst>
          </p:cNvPr>
          <p:cNvSpPr txBox="1"/>
          <p:nvPr userDrawn="1"/>
        </p:nvSpPr>
        <p:spPr>
          <a:xfrm>
            <a:off x="11398759" y="333921"/>
            <a:ext cx="374141" cy="215444"/>
          </a:xfrm>
          <a:prstGeom prst="rect">
            <a:avLst/>
          </a:prstGeom>
          <a:noFill/>
        </p:spPr>
        <p:txBody>
          <a:bodyPr wrap="square" lIns="0" rtlCol="0">
            <a:spAutoFit/>
          </a:bodyPr>
          <a:lstStyle/>
          <a:p>
            <a:pPr algn="r"/>
            <a:fld id="{641A7C9C-8B9D-0241-B7F9-F1555EBB605A}" type="slidenum">
              <a:rPr lang="fr-FR" sz="800" b="1" smtClean="0">
                <a:solidFill>
                  <a:srgbClr val="70AD47"/>
                </a:solidFill>
                <a:latin typeface="Arial" panose="020B0604020202020204" pitchFamily="34" charset="0"/>
                <a:cs typeface="Arial" panose="020B0604020202020204" pitchFamily="34" charset="0"/>
              </a:rPr>
              <a:pPr algn="r"/>
              <a:t>‹N°›</a:t>
            </a:fld>
            <a:endParaRPr lang="fr-FR" sz="800" b="1">
              <a:solidFill>
                <a:srgbClr val="70AD47"/>
              </a:solidFill>
              <a:latin typeface="Arial" panose="020B0604020202020204" pitchFamily="34" charset="0"/>
              <a:cs typeface="Arial" panose="020B0604020202020204" pitchFamily="34" charset="0"/>
            </a:endParaRPr>
          </a:p>
        </p:txBody>
      </p:sp>
      <p:sp>
        <p:nvSpPr>
          <p:cNvPr id="17" name="Espace réservé du texte 2">
            <a:extLst>
              <a:ext uri="{FF2B5EF4-FFF2-40B4-BE49-F238E27FC236}">
                <a16:creationId xmlns:a16="http://schemas.microsoft.com/office/drawing/2014/main" id="{3A61AA6B-128B-8043-A04C-DB8BF393E800}"/>
              </a:ext>
            </a:extLst>
          </p:cNvPr>
          <p:cNvSpPr>
            <a:spLocks noGrp="1"/>
          </p:cNvSpPr>
          <p:nvPr>
            <p:ph type="body" sz="quarter" idx="16" hasCustomPrompt="1"/>
          </p:nvPr>
        </p:nvSpPr>
        <p:spPr>
          <a:xfrm>
            <a:off x="6390954" y="339756"/>
            <a:ext cx="5080830" cy="203774"/>
          </a:xfrm>
        </p:spPr>
        <p:txBody>
          <a:bodyPr rIns="0">
            <a:normAutofit/>
          </a:bodyPr>
          <a:lstStyle>
            <a:lvl1pPr marL="0" indent="0" algn="r">
              <a:buNone/>
              <a:defRPr sz="900" b="0">
                <a:solidFill>
                  <a:srgbClr val="575756"/>
                </a:solidFill>
                <a:latin typeface="Arial" panose="020B0604020202020204" pitchFamily="34" charset="0"/>
                <a:cs typeface="Arial" panose="020B0604020202020204" pitchFamily="34" charset="0"/>
              </a:defRPr>
            </a:lvl1pPr>
          </a:lstStyle>
          <a:p>
            <a:pPr lvl="0"/>
            <a:r>
              <a:rPr lang="fr-FR"/>
              <a:t>Titre de section | Titre de sous-section |</a:t>
            </a:r>
          </a:p>
        </p:txBody>
      </p:sp>
    </p:spTree>
    <p:extLst>
      <p:ext uri="{BB962C8B-B14F-4D97-AF65-F5344CB8AC3E}">
        <p14:creationId xmlns:p14="http://schemas.microsoft.com/office/powerpoint/2010/main" val="2961202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sp>
        <p:nvSpPr>
          <p:cNvPr id="21" name="Espace réservé pour une image  8">
            <a:extLst>
              <a:ext uri="{FF2B5EF4-FFF2-40B4-BE49-F238E27FC236}">
                <a16:creationId xmlns:a16="http://schemas.microsoft.com/office/drawing/2014/main" id="{DFBC720A-9A07-ED42-94FF-DFCCF6ECA1DA}"/>
              </a:ext>
            </a:extLst>
          </p:cNvPr>
          <p:cNvSpPr>
            <a:spLocks noGrp="1"/>
          </p:cNvSpPr>
          <p:nvPr>
            <p:ph type="pic" sz="quarter" idx="16" hasCustomPrompt="1"/>
          </p:nvPr>
        </p:nvSpPr>
        <p:spPr>
          <a:xfrm>
            <a:off x="0" y="0"/>
            <a:ext cx="12192000" cy="6858000"/>
          </a:xfrm>
        </p:spPr>
        <p:txBody>
          <a:bodyPr anchor="ctr">
            <a:normAutofit/>
          </a:bodyPr>
          <a:lstStyle>
            <a:lvl1pPr marL="0" indent="0" algn="ctr">
              <a:buNone/>
              <a:defRPr sz="1200"/>
            </a:lvl1pPr>
          </a:lstStyle>
          <a:p>
            <a:r>
              <a:rPr lang="fr-FR"/>
              <a:t>Insérez votre image ici</a:t>
            </a:r>
          </a:p>
        </p:txBody>
      </p:sp>
      <p:sp>
        <p:nvSpPr>
          <p:cNvPr id="6" name="Espace réservé du texte 14">
            <a:extLst>
              <a:ext uri="{FF2B5EF4-FFF2-40B4-BE49-F238E27FC236}">
                <a16:creationId xmlns:a16="http://schemas.microsoft.com/office/drawing/2014/main" id="{AC1B1C49-644D-934B-86CF-15717343ADD3}"/>
              </a:ext>
            </a:extLst>
          </p:cNvPr>
          <p:cNvSpPr>
            <a:spLocks noGrp="1"/>
          </p:cNvSpPr>
          <p:nvPr>
            <p:ph type="body" sz="quarter" idx="13" hasCustomPrompt="1"/>
          </p:nvPr>
        </p:nvSpPr>
        <p:spPr>
          <a:xfrm>
            <a:off x="1101765" y="982245"/>
            <a:ext cx="1641435" cy="958112"/>
          </a:xfrm>
        </p:spPr>
        <p:txBody>
          <a:bodyPr anchor="t">
            <a:noAutofit/>
          </a:bodyPr>
          <a:lstStyle>
            <a:lvl1pPr marL="0" indent="0" algn="l">
              <a:lnSpc>
                <a:spcPct val="100000"/>
              </a:lnSpc>
              <a:spcBef>
                <a:spcPts val="10000"/>
              </a:spcBef>
              <a:buNone/>
              <a:defRPr sz="6000" b="1" spc="0">
                <a:solidFill>
                  <a:srgbClr val="C2E3EE"/>
                </a:solidFill>
                <a:latin typeface="Arial" panose="020B0604020202020204" pitchFamily="34" charset="0"/>
                <a:cs typeface="Arial" panose="020B0604020202020204" pitchFamily="34" charset="0"/>
              </a:defRPr>
            </a:lvl1pPr>
            <a:lvl5pPr marL="1828800" indent="0">
              <a:buNone/>
              <a:defRPr/>
            </a:lvl5pPr>
          </a:lstStyle>
          <a:p>
            <a:pPr lvl="0"/>
            <a:r>
              <a:rPr lang="fr-FR"/>
              <a:t>2.0</a:t>
            </a:r>
          </a:p>
        </p:txBody>
      </p:sp>
      <p:sp>
        <p:nvSpPr>
          <p:cNvPr id="7" name="Espace réservé du texte 14">
            <a:extLst>
              <a:ext uri="{FF2B5EF4-FFF2-40B4-BE49-F238E27FC236}">
                <a16:creationId xmlns:a16="http://schemas.microsoft.com/office/drawing/2014/main" id="{81208858-C5E5-8D48-8768-27400F86375E}"/>
              </a:ext>
            </a:extLst>
          </p:cNvPr>
          <p:cNvSpPr>
            <a:spLocks noGrp="1"/>
          </p:cNvSpPr>
          <p:nvPr>
            <p:ph type="body" sz="quarter" idx="14" hasCustomPrompt="1"/>
          </p:nvPr>
        </p:nvSpPr>
        <p:spPr>
          <a:xfrm>
            <a:off x="1101764" y="1940357"/>
            <a:ext cx="9884785" cy="1676400"/>
          </a:xfrm>
        </p:spPr>
        <p:txBody>
          <a:bodyPr anchor="t">
            <a:noAutofit/>
          </a:bodyPr>
          <a:lstStyle>
            <a:lvl1pPr marL="0" indent="0" algn="l">
              <a:lnSpc>
                <a:spcPct val="100000"/>
              </a:lnSpc>
              <a:spcBef>
                <a:spcPts val="0"/>
              </a:spcBef>
              <a:buNone/>
              <a:defRPr sz="6000" b="1" spc="0">
                <a:solidFill>
                  <a:srgbClr val="C2E3EE"/>
                </a:solidFill>
                <a:latin typeface="Corbel" panose="020B0503020204020204" pitchFamily="34" charset="0"/>
                <a:cs typeface="Arial" panose="020B0604020202020204" pitchFamily="34" charset="0"/>
              </a:defRPr>
            </a:lvl1pPr>
            <a:lvl5pPr marL="1828800" indent="0">
              <a:buNone/>
              <a:defRPr/>
            </a:lvl5pPr>
          </a:lstStyle>
          <a:p>
            <a:pPr lvl="0"/>
            <a:r>
              <a:rPr lang="fr-FR"/>
              <a:t>Titre de votre section sur deux lignes_</a:t>
            </a:r>
          </a:p>
        </p:txBody>
      </p:sp>
      <p:sp>
        <p:nvSpPr>
          <p:cNvPr id="8" name="Espace réservé du texte 14">
            <a:extLst>
              <a:ext uri="{FF2B5EF4-FFF2-40B4-BE49-F238E27FC236}">
                <a16:creationId xmlns:a16="http://schemas.microsoft.com/office/drawing/2014/main" id="{4F562469-A89E-0C44-B6D0-8BF9FAB2C94E}"/>
              </a:ext>
            </a:extLst>
          </p:cNvPr>
          <p:cNvSpPr>
            <a:spLocks noGrp="1"/>
          </p:cNvSpPr>
          <p:nvPr>
            <p:ph type="body" sz="quarter" idx="15" hasCustomPrompt="1"/>
          </p:nvPr>
        </p:nvSpPr>
        <p:spPr>
          <a:xfrm>
            <a:off x="1101765" y="4482353"/>
            <a:ext cx="9884785" cy="1393402"/>
          </a:xfrm>
        </p:spPr>
        <p:txBody>
          <a:bodyPr anchor="t">
            <a:noAutofit/>
          </a:bodyPr>
          <a:lstStyle>
            <a:lvl1pPr marL="0" indent="0" algn="l">
              <a:lnSpc>
                <a:spcPct val="100000"/>
              </a:lnSpc>
              <a:spcBef>
                <a:spcPts val="0"/>
              </a:spcBef>
              <a:buNone/>
              <a:defRPr sz="1800" b="0" spc="0">
                <a:solidFill>
                  <a:srgbClr val="C2E3EE"/>
                </a:solidFill>
                <a:latin typeface="Arial" panose="020B0604020202020204" pitchFamily="34" charset="0"/>
                <a:cs typeface="Arial" panose="020B0604020202020204" pitchFamily="34" charset="0"/>
              </a:defRPr>
            </a:lvl1pPr>
            <a:lvl5pPr marL="1828800" indent="0">
              <a:buNone/>
              <a:defRPr/>
            </a:lvl5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consectetuer</a:t>
            </a:r>
            <a:r>
              <a:rPr lang="fr-CA"/>
              <a:t> </a:t>
            </a:r>
            <a:r>
              <a:rPr lang="fr-CA" err="1"/>
              <a:t>adipiscing</a:t>
            </a:r>
            <a:r>
              <a:rPr lang="fr-CA"/>
              <a:t> </a:t>
            </a:r>
            <a:r>
              <a:rPr lang="fr-CA" err="1"/>
              <a:t>elit</a:t>
            </a:r>
            <a:r>
              <a:rPr lang="fr-CA"/>
              <a:t>, </a:t>
            </a:r>
            <a:r>
              <a:rPr lang="fr-CA" err="1"/>
              <a:t>sed</a:t>
            </a:r>
            <a:r>
              <a:rPr lang="fr-CA"/>
              <a:t> diam </a:t>
            </a:r>
            <a:r>
              <a:rPr lang="fr-CA" err="1"/>
              <a:t>nonummynibh</a:t>
            </a:r>
            <a:r>
              <a:rPr lang="fr-CA"/>
              <a:t> </a:t>
            </a:r>
            <a:r>
              <a:rPr lang="fr-CA" err="1"/>
              <a:t>euismod</a:t>
            </a:r>
            <a:r>
              <a:rPr lang="fr-CA"/>
              <a:t> </a:t>
            </a:r>
            <a:r>
              <a:rPr lang="fr-CA" err="1"/>
              <a:t>tincidunt</a:t>
            </a:r>
            <a:r>
              <a:rPr lang="fr-CA"/>
              <a:t> ut </a:t>
            </a:r>
            <a:r>
              <a:rPr lang="fr-CA" err="1"/>
              <a:t>laoreet</a:t>
            </a:r>
            <a:r>
              <a:rPr lang="fr-CA"/>
              <a:t> </a:t>
            </a:r>
            <a:r>
              <a:rPr lang="fr-CA" err="1"/>
              <a:t>dolore</a:t>
            </a:r>
            <a:r>
              <a:rPr lang="fr-CA"/>
              <a:t> magna </a:t>
            </a:r>
            <a:r>
              <a:rPr lang="fr-CA" err="1"/>
              <a:t>aliquam</a:t>
            </a:r>
            <a:r>
              <a:rPr lang="fr-CA"/>
              <a:t> erat </a:t>
            </a:r>
            <a:r>
              <a:rPr lang="fr-CA" err="1"/>
              <a:t>volutpat</a:t>
            </a:r>
            <a:r>
              <a:rPr lang="fr-CA"/>
              <a:t>. Ut </a:t>
            </a:r>
            <a:r>
              <a:rPr lang="fr-CA" err="1"/>
              <a:t>wisi</a:t>
            </a:r>
            <a:r>
              <a:rPr lang="fr-CA"/>
              <a: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a:t>
            </a:r>
            <a:r>
              <a:rPr lang="fr-CA"/>
              <a:t> </a:t>
            </a:r>
            <a:r>
              <a:rPr lang="fr-CA" err="1"/>
              <a:t>tation</a:t>
            </a:r>
            <a:r>
              <a:rPr lang="fr-CA"/>
              <a:t> </a:t>
            </a:r>
            <a:r>
              <a:rPr lang="fr-CA" err="1"/>
              <a:t>ullamcorper</a:t>
            </a:r>
            <a:r>
              <a:rPr lang="fr-CA"/>
              <a:t> </a:t>
            </a:r>
            <a:r>
              <a:rPr lang="fr-CA" err="1"/>
              <a:t>suscipit</a:t>
            </a:r>
            <a:r>
              <a:rPr lang="fr-CA"/>
              <a:t> </a:t>
            </a:r>
            <a:r>
              <a:rPr lang="fr-CA" err="1"/>
              <a:t>lobortis</a:t>
            </a:r>
            <a:r>
              <a:rPr lang="fr-CA"/>
              <a:t> </a:t>
            </a:r>
            <a:r>
              <a:rPr lang="fr-CA" err="1"/>
              <a:t>nisl</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a:t>
            </a:r>
          </a:p>
        </p:txBody>
      </p:sp>
      <p:sp>
        <p:nvSpPr>
          <p:cNvPr id="9" name="Triangle rectangle 8">
            <a:extLst>
              <a:ext uri="{FF2B5EF4-FFF2-40B4-BE49-F238E27FC236}">
                <a16:creationId xmlns:a16="http://schemas.microsoft.com/office/drawing/2014/main" id="{84952653-3062-5944-9EE1-016A8106FF5B}"/>
              </a:ext>
            </a:extLst>
          </p:cNvPr>
          <p:cNvSpPr/>
          <p:nvPr userDrawn="1"/>
        </p:nvSpPr>
        <p:spPr>
          <a:xfrm rot="10800000">
            <a:off x="9281504" y="0"/>
            <a:ext cx="2910496" cy="2910496"/>
          </a:xfrm>
          <a:prstGeom prst="rtTriangle">
            <a:avLst/>
          </a:prstGeom>
          <a:solidFill>
            <a:srgbClr val="C2E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51422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3.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41.png"/><Relationship Id="rId4" Type="http://schemas.openxmlformats.org/officeDocument/2006/relationships/slideLayout" Target="../slideLayouts/slideLayout7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47" Type="http://schemas.openxmlformats.org/officeDocument/2006/relationships/slideLayout" Target="../slideLayouts/slideLayout130.xml"/><Relationship Id="rId50" Type="http://schemas.openxmlformats.org/officeDocument/2006/relationships/slideLayout" Target="../slideLayouts/slideLayout133.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3" Type="http://schemas.openxmlformats.org/officeDocument/2006/relationships/slideLayout" Target="../slideLayouts/slideLayout136.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52" Type="http://schemas.openxmlformats.org/officeDocument/2006/relationships/slideLayout" Target="../slideLayouts/slideLayout135.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48" Type="http://schemas.openxmlformats.org/officeDocument/2006/relationships/slideLayout" Target="../slideLayouts/slideLayout131.xml"/><Relationship Id="rId8" Type="http://schemas.openxmlformats.org/officeDocument/2006/relationships/slideLayout" Target="../slideLayouts/slideLayout91.xml"/><Relationship Id="rId51" Type="http://schemas.openxmlformats.org/officeDocument/2006/relationships/slideLayout" Target="../slideLayouts/slideLayout134.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20" Type="http://schemas.openxmlformats.org/officeDocument/2006/relationships/slideLayout" Target="../slideLayouts/slideLayout103.xml"/><Relationship Id="rId41" Type="http://schemas.openxmlformats.org/officeDocument/2006/relationships/slideLayout" Target="../slideLayouts/slideLayout124.xml"/><Relationship Id="rId54" Type="http://schemas.openxmlformats.org/officeDocument/2006/relationships/theme" Target="../theme/theme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49"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57.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5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9D9989-BED6-1F40-9314-F5B24D8D5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EDE57D0-D077-2A4A-86D5-D5B36FE2CB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4389DD-062B-5742-BB93-A6E0C5054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1B342-A02B-CB4E-9A57-425B3F924A09}" type="datetime1">
              <a:rPr lang="fr-FR" smtClean="0"/>
              <a:t>03/06/2024</a:t>
            </a:fld>
            <a:endParaRPr lang="fr-FR"/>
          </a:p>
        </p:txBody>
      </p:sp>
      <p:sp>
        <p:nvSpPr>
          <p:cNvPr id="5" name="Espace réservé du pied de page 4">
            <a:extLst>
              <a:ext uri="{FF2B5EF4-FFF2-40B4-BE49-F238E27FC236}">
                <a16:creationId xmlns:a16="http://schemas.microsoft.com/office/drawing/2014/main" id="{37B582B1-AF04-F547-9DF1-F0C92BE657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5A281C9-65AF-9447-87CD-9F555DE1D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80536-A2AB-C64E-9842-D614F388418D}" type="slidenum">
              <a:rPr lang="fr-FR" smtClean="0"/>
              <a:t>‹N°›</a:t>
            </a:fld>
            <a:endParaRPr lang="fr-FR"/>
          </a:p>
        </p:txBody>
      </p:sp>
    </p:spTree>
    <p:extLst>
      <p:ext uri="{BB962C8B-B14F-4D97-AF65-F5344CB8AC3E}">
        <p14:creationId xmlns:p14="http://schemas.microsoft.com/office/powerpoint/2010/main" val="3437397761"/>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86" r:id="rId3"/>
    <p:sldLayoutId id="2147483657" r:id="rId4"/>
    <p:sldLayoutId id="2147483659" r:id="rId5"/>
    <p:sldLayoutId id="2147483688" r:id="rId6"/>
    <p:sldLayoutId id="2147483724" r:id="rId7"/>
    <p:sldLayoutId id="2147483660" r:id="rId8"/>
    <p:sldLayoutId id="2147483687" r:id="rId9"/>
    <p:sldLayoutId id="2147483689" r:id="rId10"/>
    <p:sldLayoutId id="2147483690" r:id="rId11"/>
    <p:sldLayoutId id="2147483691" r:id="rId12"/>
    <p:sldLayoutId id="2147483692" r:id="rId13"/>
    <p:sldLayoutId id="2147483669" r:id="rId14"/>
    <p:sldLayoutId id="2147483695" r:id="rId15"/>
    <p:sldLayoutId id="2147483694" r:id="rId16"/>
    <p:sldLayoutId id="2147483693" r:id="rId17"/>
    <p:sldLayoutId id="2147483696" r:id="rId18"/>
    <p:sldLayoutId id="2147483697" r:id="rId19"/>
    <p:sldLayoutId id="2147483718"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650" r:id="rId40"/>
    <p:sldLayoutId id="2147483717" r:id="rId41"/>
    <p:sldLayoutId id="2147483723" r:id="rId42"/>
    <p:sldLayoutId id="2147483719" r:id="rId43"/>
    <p:sldLayoutId id="2147483725" r:id="rId44"/>
    <p:sldLayoutId id="2147483720" r:id="rId45"/>
    <p:sldLayoutId id="2147483721" r:id="rId46"/>
    <p:sldLayoutId id="2147483722" r:id="rId47"/>
    <p:sldLayoutId id="2147483727" r:id="rId48"/>
    <p:sldLayoutId id="2147483954" r:id="rId49"/>
    <p:sldLayoutId id="2147483955" r:id="rId50"/>
    <p:sldLayoutId id="2147483966" r:id="rId51"/>
    <p:sldLayoutId id="2147483967" r:id="rId52"/>
  </p:sldLayoutIdLst>
  <p:hf hdr="0" ftr="0" dt="0"/>
  <p:txStyles>
    <p:titleStyle>
      <a:lvl1pPr algn="l" defTabSz="914400" rtl="0" eaLnBrk="1" latinLnBrk="0" hangingPunct="1">
        <a:lnSpc>
          <a:spcPct val="90000"/>
        </a:lnSpc>
        <a:spcBef>
          <a:spcPct val="0"/>
        </a:spcBef>
        <a:buNone/>
        <a:defRPr sz="4400" b="1" kern="1200">
          <a:solidFill>
            <a:schemeClr val="accent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A08BEA6-889F-A2DF-29F6-ACF9B2F54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1A62BD3-0680-B684-3530-5FBF4EB911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CA114F-5C5F-1AC1-06E7-A58177C5E9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DAEEC-EEF6-4534-9666-FCE8688478AC}"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AA3C2CAF-EC4D-B1D9-BA1A-5F769B2A18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C458D72-6294-C6A3-7DE1-A235E86A9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2D292-C020-4546-BD87-CD2D86E59FDE}" type="slidenum">
              <a:rPr lang="fr-CA" smtClean="0"/>
              <a:t>‹N°›</a:t>
            </a:fld>
            <a:endParaRPr lang="fr-CA"/>
          </a:p>
        </p:txBody>
      </p:sp>
    </p:spTree>
    <p:extLst>
      <p:ext uri="{BB962C8B-B14F-4D97-AF65-F5344CB8AC3E}">
        <p14:creationId xmlns:p14="http://schemas.microsoft.com/office/powerpoint/2010/main" val="369794207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D13413D-4C7D-4A8D-85A1-F414DBDDAD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EB3EBE74-B871-423B-9BE8-CB15BC764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1880D08-436D-4406-AD65-BDF595C8B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5A3FB-D480-4B2A-9537-C6DE60B95F2A}" type="datetimeFigureOut">
              <a:rPr lang="fr-CA" smtClean="0"/>
              <a:t>2024-06-03</a:t>
            </a:fld>
            <a:endParaRPr lang="fr-CA"/>
          </a:p>
        </p:txBody>
      </p:sp>
      <p:sp>
        <p:nvSpPr>
          <p:cNvPr id="5" name="Espace réservé du pied de page 4">
            <a:extLst>
              <a:ext uri="{FF2B5EF4-FFF2-40B4-BE49-F238E27FC236}">
                <a16:creationId xmlns:a16="http://schemas.microsoft.com/office/drawing/2014/main" id="{6709C749-5962-4B79-BD19-A40134A3F2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379C3CC0-B03D-4A11-807B-DFFBFFECD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9CCE7-0F28-4CBF-B036-ED9362A2F840}" type="slidenum">
              <a:rPr lang="fr-CA" smtClean="0"/>
              <a:t>‹N°›</a:t>
            </a:fld>
            <a:endParaRPr lang="fr-CA"/>
          </a:p>
        </p:txBody>
      </p:sp>
    </p:spTree>
    <p:extLst>
      <p:ext uri="{BB962C8B-B14F-4D97-AF65-F5344CB8AC3E}">
        <p14:creationId xmlns:p14="http://schemas.microsoft.com/office/powerpoint/2010/main" val="343911204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802294-1C90-4954-A7CA-A18D8E04DC1F}"/>
              </a:ext>
            </a:extLst>
          </p:cNvPr>
          <p:cNvSpPr>
            <a:spLocks noGrp="1"/>
          </p:cNvSpPr>
          <p:nvPr>
            <p:ph type="title"/>
          </p:nvPr>
        </p:nvSpPr>
        <p:spPr>
          <a:xfrm>
            <a:off x="1055688" y="188640"/>
            <a:ext cx="10798412" cy="863873"/>
          </a:xfrm>
          <a:prstGeom prst="rect">
            <a:avLst/>
          </a:prstGeom>
          <a:noFill/>
          <a:ln w="9525">
            <a:noFill/>
            <a:miter lim="800000"/>
            <a:headEnd/>
            <a:tailEnd/>
          </a:ln>
        </p:spPr>
        <p:txBody>
          <a:bodyPr vert="horz" wrap="square" lIns="90000" tIns="45720" rIns="91440" bIns="0" numCol="1" anchor="ctr" anchorCtr="0" compatLnSpc="1">
            <a:prstTxWarp prst="textNoShape">
              <a:avLst/>
            </a:prstTxWarp>
            <a:noAutofit/>
          </a:bodyPr>
          <a:lstStyle/>
          <a:p>
            <a:pPr marL="0" lvl="0" defTabSz="457200" fontAlgn="base">
              <a:lnSpc>
                <a:spcPct val="100000"/>
              </a:lnSpc>
              <a:spcAft>
                <a:spcPct val="0"/>
              </a:spcAft>
            </a:pPr>
            <a:r>
              <a:rPr lang="en-US" noProof="0"/>
              <a:t>Click to edit Master title style</a:t>
            </a:r>
            <a:endParaRPr lang="en-CA" noProof="0" dirty="0"/>
          </a:p>
        </p:txBody>
      </p:sp>
      <p:pic>
        <p:nvPicPr>
          <p:cNvPr id="10" name="Picture 9" descr="A close up of a logo&#10;&#10;Description generated with high confidence">
            <a:extLst>
              <a:ext uri="{FF2B5EF4-FFF2-40B4-BE49-F238E27FC236}">
                <a16:creationId xmlns:a16="http://schemas.microsoft.com/office/drawing/2014/main" id="{95CB2A59-86CB-4CAD-B1C4-4D591837359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0"/>
            <a:ext cx="1042772" cy="2552700"/>
          </a:xfrm>
          <a:prstGeom prst="rect">
            <a:avLst/>
          </a:prstGeom>
        </p:spPr>
      </p:pic>
      <p:sp>
        <p:nvSpPr>
          <p:cNvPr id="9" name="Text Placeholder 8">
            <a:extLst>
              <a:ext uri="{FF2B5EF4-FFF2-40B4-BE49-F238E27FC236}">
                <a16:creationId xmlns:a16="http://schemas.microsoft.com/office/drawing/2014/main" id="{084F8391-C5FA-4691-86A9-6301D19177FB}"/>
              </a:ext>
            </a:extLst>
          </p:cNvPr>
          <p:cNvSpPr>
            <a:spLocks noGrp="1"/>
          </p:cNvSpPr>
          <p:nvPr>
            <p:ph type="body" idx="1"/>
          </p:nvPr>
        </p:nvSpPr>
        <p:spPr>
          <a:xfrm>
            <a:off x="1055688" y="1358899"/>
            <a:ext cx="10798412" cy="4860131"/>
          </a:xfrm>
          <a:prstGeom prst="rect">
            <a:avLst/>
          </a:prstGeom>
        </p:spPr>
        <p:txBody>
          <a:bodyPr vert="horz" lIns="91440" tIns="45720" rIns="91440" bIns="45720" rtlCol="0">
            <a:noAutofit/>
          </a:bodyPr>
          <a:lstStyle/>
          <a:p>
            <a:pPr lvl="0"/>
            <a:r>
              <a:rPr lang="en-CA" noProof="0" dirty="0"/>
              <a:t>Edit Master text styles</a:t>
            </a:r>
          </a:p>
          <a:p>
            <a:pPr lvl="1"/>
            <a:r>
              <a:rPr lang="en-CA" noProof="0" dirty="0"/>
              <a:t>Second level</a:t>
            </a:r>
          </a:p>
          <a:p>
            <a:pPr lvl="2"/>
            <a:r>
              <a:rPr lang="en-CA" noProof="0" dirty="0"/>
              <a:t>Third level</a:t>
            </a:r>
          </a:p>
          <a:p>
            <a:pPr lvl="3"/>
            <a:r>
              <a:rPr lang="en-CA" noProof="0" dirty="0"/>
              <a:t>Fourth level</a:t>
            </a:r>
          </a:p>
        </p:txBody>
      </p:sp>
    </p:spTree>
    <p:extLst>
      <p:ext uri="{BB962C8B-B14F-4D97-AF65-F5344CB8AC3E}">
        <p14:creationId xmlns:p14="http://schemas.microsoft.com/office/powerpoint/2010/main" val="263437780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Lst>
  <p:txStyles>
    <p:titleStyle>
      <a:lvl1pPr algn="l" defTabSz="914400" rtl="0" eaLnBrk="1" latinLnBrk="0" hangingPunct="1">
        <a:lnSpc>
          <a:spcPct val="90000"/>
        </a:lnSpc>
        <a:spcBef>
          <a:spcPct val="0"/>
        </a:spcBef>
        <a:buNone/>
        <a:defRPr kumimoji="0" lang="en-CA" sz="3600" b="1" i="0" u="none" strike="noStrike" kern="1200" cap="small" spc="0" normalizeH="0" baseline="0" dirty="0">
          <a:ln>
            <a:noFill/>
          </a:ln>
          <a:solidFill>
            <a:schemeClr val="tx2"/>
          </a:solidFill>
          <a:effectLst/>
          <a:uLnTx/>
          <a:uFillTx/>
          <a:latin typeface="+mj-lt"/>
          <a:ea typeface="+mj-ea"/>
          <a:cs typeface="+mj-cs"/>
        </a:defRPr>
      </a:lvl1pPr>
    </p:titleStyle>
    <p:bodyStyle>
      <a:lvl1pPr marL="0" indent="0" algn="just" defTabSz="914400" rtl="0" eaLnBrk="1" latinLnBrk="0" hangingPunct="1">
        <a:lnSpc>
          <a:spcPct val="100000"/>
        </a:lnSpc>
        <a:spcBef>
          <a:spcPts val="1800"/>
        </a:spcBef>
        <a:buFont typeface="Arial" panose="020B0604020202020204" pitchFamily="34" charset="0"/>
        <a:buNone/>
        <a:defRPr lang="en-US" sz="1400" b="1" kern="1200" dirty="0" smtClean="0">
          <a:solidFill>
            <a:schemeClr val="accent1"/>
          </a:solidFill>
          <a:latin typeface="+mn-lt"/>
          <a:ea typeface="+mn-ea"/>
          <a:cs typeface="Arial" panose="020B0604020202020204" pitchFamily="34" charset="0"/>
        </a:defRPr>
      </a:lvl1pPr>
      <a:lvl2pPr marL="169863" marR="0" indent="-169863" algn="l" defTabSz="914400" rtl="0" eaLnBrk="1" fontAlgn="auto" latinLnBrk="0" hangingPunct="1">
        <a:lnSpc>
          <a:spcPct val="100000"/>
        </a:lnSpc>
        <a:spcBef>
          <a:spcPts val="600"/>
        </a:spcBef>
        <a:spcAft>
          <a:spcPts val="0"/>
        </a:spcAft>
        <a:buClr>
          <a:schemeClr val="tx2"/>
        </a:buClr>
        <a:buSzTx/>
        <a:buFont typeface="Wingdings 3" panose="05040102010807070707" pitchFamily="18" charset="2"/>
        <a:buChar char="}"/>
        <a:tabLst/>
        <a:defRPr lang="en-US" sz="1200" kern="1200" dirty="0" smtClean="0">
          <a:solidFill>
            <a:schemeClr val="tx1"/>
          </a:solidFill>
          <a:latin typeface="+mn-lt"/>
          <a:ea typeface="+mn-ea"/>
          <a:cs typeface="Arial" panose="020B0604020202020204" pitchFamily="34" charset="0"/>
        </a:defRPr>
      </a:lvl2pPr>
      <a:lvl3pPr marL="339725" indent="-169863" algn="l" defTabSz="914400" rtl="0" eaLnBrk="1" latinLnBrk="0" hangingPunct="1">
        <a:lnSpc>
          <a:spcPct val="100000"/>
        </a:lnSpc>
        <a:spcBef>
          <a:spcPts val="300"/>
        </a:spcBef>
        <a:buFont typeface="Arial Nova Cond Light" panose="020B0306020202020204" pitchFamily="34" charset="0"/>
        <a:buChar char="–"/>
        <a:defRPr lang="en-US" sz="1200" kern="1200" dirty="0" smtClean="0">
          <a:solidFill>
            <a:schemeClr val="tx1"/>
          </a:solidFill>
          <a:latin typeface="+mn-lt"/>
          <a:ea typeface="+mn-ea"/>
          <a:cs typeface="Arial" panose="020B0604020202020204" pitchFamily="34" charset="0"/>
        </a:defRPr>
      </a:lvl3pPr>
      <a:lvl4pPr marL="519113" indent="-179388" algn="l" defTabSz="914400" rtl="0" eaLnBrk="1" latinLnBrk="0" hangingPunct="1">
        <a:lnSpc>
          <a:spcPct val="100000"/>
        </a:lnSpc>
        <a:spcBef>
          <a:spcPts val="0"/>
        </a:spcBef>
        <a:buFont typeface="Arial" panose="020B0604020202020204" pitchFamily="34" charset="0"/>
        <a:buChar char="•"/>
        <a:tabLst/>
        <a:defRPr lang="en-US" sz="1200" kern="1200" dirty="0" smtClean="0">
          <a:solidFill>
            <a:schemeClr val="tx1"/>
          </a:solidFill>
          <a:latin typeface="+mn-lt"/>
          <a:ea typeface="+mn-ea"/>
          <a:cs typeface="Arial" panose="020B0604020202020204" pitchFamily="34" charset="0"/>
        </a:defRPr>
      </a:lvl4pPr>
      <a:lvl5pPr marL="901700" indent="-177800" algn="l" defTabSz="914400" rtl="0" eaLnBrk="1" latinLnBrk="0" hangingPunct="1">
        <a:lnSpc>
          <a:spcPct val="100000"/>
        </a:lnSpc>
        <a:spcBef>
          <a:spcPts val="300"/>
        </a:spcBef>
        <a:buFont typeface="Arial" panose="020B0604020202020204" pitchFamily="34" charset="0"/>
        <a:buChar char="•"/>
        <a:tabLst>
          <a:tab pos="533400" algn="l"/>
        </a:tabLst>
        <a:defRPr lang="en-CA" sz="1200" kern="1200" dirty="0" smtClean="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6">
          <p15:clr>
            <a:srgbClr val="F26B43"/>
          </p15:clr>
        </p15:guide>
        <p15:guide id="2" pos="7468">
          <p15:clr>
            <a:srgbClr val="F26B43"/>
          </p15:clr>
        </p15:guide>
        <p15:guide id="3" orient="horz" pos="119">
          <p15:clr>
            <a:srgbClr val="F26B43"/>
          </p15:clr>
        </p15:guide>
        <p15:guide id="4" pos="665">
          <p15:clr>
            <a:srgbClr val="F26B43"/>
          </p15:clr>
        </p15:guide>
        <p15:guide id="5" orient="horz" pos="39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9D9989-BED6-1F40-9314-F5B24D8D5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EDE57D0-D077-2A4A-86D5-D5B36FE2CB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4389DD-062B-5742-BB93-A6E0C5054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1B342-A02B-CB4E-9A57-425B3F924A09}" type="datetime1">
              <a:rPr lang="fr-FR" smtClean="0"/>
              <a:t>03/06/2024</a:t>
            </a:fld>
            <a:endParaRPr lang="fr-FR"/>
          </a:p>
        </p:txBody>
      </p:sp>
      <p:sp>
        <p:nvSpPr>
          <p:cNvPr id="5" name="Espace réservé du pied de page 4">
            <a:extLst>
              <a:ext uri="{FF2B5EF4-FFF2-40B4-BE49-F238E27FC236}">
                <a16:creationId xmlns:a16="http://schemas.microsoft.com/office/drawing/2014/main" id="{37B582B1-AF04-F547-9DF1-F0C92BE657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5A281C9-65AF-9447-87CD-9F555DE1D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80536-A2AB-C64E-9842-D614F388418D}" type="slidenum">
              <a:rPr lang="fr-FR" smtClean="0"/>
              <a:t>‹N°›</a:t>
            </a:fld>
            <a:endParaRPr lang="fr-FR"/>
          </a:p>
        </p:txBody>
      </p:sp>
    </p:spTree>
    <p:extLst>
      <p:ext uri="{BB962C8B-B14F-4D97-AF65-F5344CB8AC3E}">
        <p14:creationId xmlns:p14="http://schemas.microsoft.com/office/powerpoint/2010/main" val="980133205"/>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 id="2147483995" r:id="rId27"/>
    <p:sldLayoutId id="2147483996" r:id="rId28"/>
    <p:sldLayoutId id="2147483997" r:id="rId29"/>
    <p:sldLayoutId id="2147483998" r:id="rId30"/>
    <p:sldLayoutId id="2147483999" r:id="rId31"/>
    <p:sldLayoutId id="2147484000" r:id="rId32"/>
    <p:sldLayoutId id="2147484001" r:id="rId33"/>
    <p:sldLayoutId id="2147484002" r:id="rId34"/>
    <p:sldLayoutId id="2147484003" r:id="rId35"/>
    <p:sldLayoutId id="2147484004" r:id="rId36"/>
    <p:sldLayoutId id="2147484005" r:id="rId37"/>
    <p:sldLayoutId id="2147484006" r:id="rId38"/>
    <p:sldLayoutId id="2147484007" r:id="rId39"/>
    <p:sldLayoutId id="2147484008" r:id="rId40"/>
    <p:sldLayoutId id="2147484009" r:id="rId41"/>
    <p:sldLayoutId id="2147484010" r:id="rId42"/>
    <p:sldLayoutId id="2147484011" r:id="rId43"/>
    <p:sldLayoutId id="2147484012" r:id="rId44"/>
    <p:sldLayoutId id="2147484013" r:id="rId45"/>
    <p:sldLayoutId id="2147484014" r:id="rId46"/>
    <p:sldLayoutId id="2147484015" r:id="rId47"/>
    <p:sldLayoutId id="2147484016" r:id="rId48"/>
    <p:sldLayoutId id="2147484017" r:id="rId49"/>
    <p:sldLayoutId id="2147484018" r:id="rId50"/>
    <p:sldLayoutId id="2147484019" r:id="rId51"/>
    <p:sldLayoutId id="2147484020" r:id="rId52"/>
    <p:sldLayoutId id="2147484021" r:id="rId53"/>
  </p:sldLayoutIdLst>
  <p:hf hdr="0" ftr="0" dt="0"/>
  <p:txStyles>
    <p:titleStyle>
      <a:lvl1pPr algn="l" defTabSz="914400" rtl="0" eaLnBrk="1" latinLnBrk="0" hangingPunct="1">
        <a:lnSpc>
          <a:spcPct val="90000"/>
        </a:lnSpc>
        <a:spcBef>
          <a:spcPct val="0"/>
        </a:spcBef>
        <a:buNone/>
        <a:defRPr sz="4400" b="1" kern="1200">
          <a:solidFill>
            <a:schemeClr val="accent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365760" y="1051560"/>
            <a:ext cx="11466576" cy="73152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365760" y="2468880"/>
            <a:ext cx="11466576" cy="3657600"/>
          </a:xfrm>
          <a:prstGeom prst="rect">
            <a:avLst/>
          </a:prstGeom>
        </p:spPr>
        <p:txBody>
          <a:bodyPr vert="horz" lIns="0" tIns="0" rIns="0" bIns="0" rtlCol="0">
            <a:noAutofit/>
          </a:bodyPr>
          <a:lstStyle/>
          <a:p>
            <a:pPr lvl="0"/>
            <a:r>
              <a:rPr lang="fr-CA"/>
              <a:t>Cliquez pour insérer le texte et utilisez les flèches de niveaux de liste pour appliquer les styles de textes prédéfinis. </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pied de page 4">
            <a:extLst>
              <a:ext uri="{FF2B5EF4-FFF2-40B4-BE49-F238E27FC236}">
                <a16:creationId xmlns:a16="http://schemas.microsoft.com/office/drawing/2014/main" id="{BFD3BAE1-83BD-F04A-89BC-CFC90D86E0E9}"/>
              </a:ext>
            </a:extLst>
          </p:cNvPr>
          <p:cNvSpPr>
            <a:spLocks noGrp="1"/>
          </p:cNvSpPr>
          <p:nvPr>
            <p:ph type="ftr" sz="quarter" idx="3"/>
          </p:nvPr>
        </p:nvSpPr>
        <p:spPr>
          <a:xfrm>
            <a:off x="3228975" y="218860"/>
            <a:ext cx="8595360" cy="109728"/>
          </a:xfrm>
          <a:prstGeom prst="rect">
            <a:avLst/>
          </a:prstGeom>
        </p:spPr>
        <p:txBody>
          <a:bodyPr vert="horz" lIns="0" tIns="0" rIns="0" bIns="0" rtlCol="0" anchor="b">
            <a:noAutofit/>
          </a:bodyPr>
          <a:lstStyle>
            <a:lvl1pPr algn="l">
              <a:defRPr sz="700" cap="all" spc="0" baseline="0">
                <a:solidFill>
                  <a:schemeClr val="accent3"/>
                </a:solidFill>
              </a:defRPr>
            </a:lvl1pPr>
          </a:lstStyle>
          <a:p>
            <a:pPr>
              <a:defRPr/>
            </a:pPr>
            <a:endParaRPr lang="fr-CA"/>
          </a:p>
        </p:txBody>
      </p:sp>
      <p:sp>
        <p:nvSpPr>
          <p:cNvPr id="6" name="Espace réservé du numéro de diapositive 5">
            <a:extLst>
              <a:ext uri="{FF2B5EF4-FFF2-40B4-BE49-F238E27FC236}">
                <a16:creationId xmlns:a16="http://schemas.microsoft.com/office/drawing/2014/main" id="{15AEC5F2-F049-6D43-9407-5286A5E78A2C}"/>
              </a:ext>
            </a:extLst>
          </p:cNvPr>
          <p:cNvSpPr>
            <a:spLocks noGrp="1"/>
          </p:cNvSpPr>
          <p:nvPr>
            <p:ph type="sldNum" sz="quarter" idx="4"/>
          </p:nvPr>
        </p:nvSpPr>
        <p:spPr>
          <a:xfrm>
            <a:off x="11458575" y="6442489"/>
            <a:ext cx="365760" cy="182880"/>
          </a:xfrm>
          <a:prstGeom prst="rect">
            <a:avLst/>
          </a:prstGeom>
        </p:spPr>
        <p:txBody>
          <a:bodyPr vert="horz" lIns="0" tIns="0" rIns="0" bIns="0" rtlCol="0" anchor="ctr">
            <a:noAutofit/>
          </a:bodyPr>
          <a:lstStyle>
            <a:lvl1pPr algn="r">
              <a:defRPr sz="700" spc="40" baseline="0">
                <a:solidFill>
                  <a:schemeClr val="tx2"/>
                </a:solidFill>
              </a:defRPr>
            </a:lvl1pPr>
          </a:lstStyle>
          <a:p>
            <a:fld id="{83D47637-865D-DD4D-BA8B-BFE22F0B4DA8}" type="slidenum">
              <a:rPr lang="fr-CA" smtClean="0"/>
              <a:pPr/>
              <a:t>‹N°›</a:t>
            </a:fld>
            <a:endParaRPr lang="fr-CA"/>
          </a:p>
        </p:txBody>
      </p:sp>
      <p:pic>
        <p:nvPicPr>
          <p:cNvPr id="7" name="Graphique 6">
            <a:extLst>
              <a:ext uri="{FF2B5EF4-FFF2-40B4-BE49-F238E27FC236}">
                <a16:creationId xmlns:a16="http://schemas.microsoft.com/office/drawing/2014/main" id="{700C4D1C-D5A2-DE37-D993-7328894EAF80}"/>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371475" y="215685"/>
            <a:ext cx="1260158" cy="920687"/>
          </a:xfrm>
          <a:prstGeom prst="rect">
            <a:avLst/>
          </a:prstGeom>
        </p:spPr>
      </p:pic>
    </p:spTree>
    <p:extLst>
      <p:ext uri="{BB962C8B-B14F-4D97-AF65-F5344CB8AC3E}">
        <p14:creationId xmlns:p14="http://schemas.microsoft.com/office/powerpoint/2010/main" val="2931277974"/>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600"/>
        </a:spcBef>
        <a:buFont typeface="Arial" panose="020B0604020202020204" pitchFamily="34" charset="0"/>
        <a:buNone/>
        <a:tabLst/>
        <a:defRPr sz="2000" kern="1200">
          <a:solidFill>
            <a:schemeClr val="tx1"/>
          </a:solidFill>
          <a:latin typeface="+mn-lt"/>
          <a:ea typeface="+mn-ea"/>
          <a:cs typeface="+mn-cs"/>
        </a:defRPr>
      </a:lvl1pPr>
      <a:lvl2pPr marL="365760" indent="-365760" algn="l" defTabSz="914400" rtl="0" eaLnBrk="1" latinLnBrk="0" hangingPunct="1">
        <a:lnSpc>
          <a:spcPct val="95000"/>
        </a:lnSpc>
        <a:spcBef>
          <a:spcPts val="600"/>
        </a:spcBef>
        <a:buClr>
          <a:schemeClr val="tx1"/>
        </a:buClr>
        <a:buFont typeface="Système normal"/>
        <a:buChar char="→"/>
        <a:tabLst/>
        <a:defRPr sz="2000" kern="1200">
          <a:solidFill>
            <a:schemeClr val="tx1"/>
          </a:solidFill>
          <a:latin typeface="+mn-lt"/>
          <a:ea typeface="+mn-ea"/>
          <a:cs typeface="+mn-cs"/>
        </a:defRPr>
      </a:lvl2pPr>
      <a:lvl3pPr marL="640080" indent="-274320" algn="l" defTabSz="914400" rtl="0" eaLnBrk="1" latinLnBrk="0" hangingPunct="1">
        <a:lnSpc>
          <a:spcPct val="95000"/>
        </a:lnSpc>
        <a:spcBef>
          <a:spcPts val="600"/>
        </a:spcBef>
        <a:buClr>
          <a:schemeClr val="tx1"/>
        </a:buClr>
        <a:buFont typeface="Système normal"/>
        <a:buChar char="–"/>
        <a:tabLst/>
        <a:defRPr sz="2000" kern="1200">
          <a:solidFill>
            <a:schemeClr val="tx1"/>
          </a:solidFill>
          <a:latin typeface="+mn-lt"/>
          <a:ea typeface="+mn-ea"/>
          <a:cs typeface="+mn-cs"/>
        </a:defRPr>
      </a:lvl3pPr>
      <a:lvl4pPr marL="0" indent="0" algn="l" defTabSz="914400" rtl="0" eaLnBrk="1" latinLnBrk="0" hangingPunct="1">
        <a:lnSpc>
          <a:spcPct val="95000"/>
        </a:lnSpc>
        <a:spcBef>
          <a:spcPts val="1200"/>
        </a:spcBef>
        <a:buFont typeface="Arial" panose="020B0604020202020204" pitchFamily="34" charset="0"/>
        <a:buNone/>
        <a:tabLst/>
        <a:defRPr sz="2000" b="1" kern="1200">
          <a:solidFill>
            <a:schemeClr val="tx1"/>
          </a:solidFill>
          <a:latin typeface="+mn-lt"/>
          <a:ea typeface="+mn-ea"/>
          <a:cs typeface="+mn-cs"/>
        </a:defRPr>
      </a:lvl4pPr>
      <a:lvl5pPr marL="0" indent="0" algn="l" defTabSz="914400" rtl="0" eaLnBrk="1" latinLnBrk="0" hangingPunct="1">
        <a:lnSpc>
          <a:spcPct val="95000"/>
        </a:lnSpc>
        <a:spcBef>
          <a:spcPts val="400"/>
        </a:spcBef>
        <a:buFont typeface="Arial" panose="020B0604020202020204" pitchFamily="34" charset="0"/>
        <a:buNone/>
        <a:tabLst/>
        <a:defRPr sz="1600" kern="1200">
          <a:solidFill>
            <a:schemeClr val="tx1"/>
          </a:solidFill>
          <a:latin typeface="+mn-lt"/>
          <a:ea typeface="+mn-ea"/>
          <a:cs typeface="+mn-cs"/>
        </a:defRPr>
      </a:lvl5pPr>
      <a:lvl6pPr marL="274320" indent="-274320" algn="l" defTabSz="914400" rtl="0" eaLnBrk="1" latinLnBrk="0" hangingPunct="1">
        <a:lnSpc>
          <a:spcPct val="95000"/>
        </a:lnSpc>
        <a:spcBef>
          <a:spcPts val="400"/>
        </a:spcBef>
        <a:buClr>
          <a:schemeClr val="tx1"/>
        </a:buClr>
        <a:buFont typeface="Système normal"/>
        <a:buChar char="→"/>
        <a:tabLst/>
        <a:defRPr sz="1600" kern="1200">
          <a:solidFill>
            <a:schemeClr val="tx1"/>
          </a:solidFill>
          <a:latin typeface="+mn-lt"/>
          <a:ea typeface="+mn-ea"/>
          <a:cs typeface="+mn-cs"/>
        </a:defRPr>
      </a:lvl6pPr>
      <a:lvl7pPr marL="502920" indent="-228600" algn="l" defTabSz="914400" rtl="0" eaLnBrk="1" latinLnBrk="0" hangingPunct="1">
        <a:lnSpc>
          <a:spcPct val="95000"/>
        </a:lnSpc>
        <a:spcBef>
          <a:spcPts val="400"/>
        </a:spcBef>
        <a:buClr>
          <a:schemeClr val="tx1"/>
        </a:buClr>
        <a:buFont typeface="Système normal"/>
        <a:buChar char="–"/>
        <a:tabLst/>
        <a:defRPr sz="1600" kern="1200">
          <a:solidFill>
            <a:schemeClr val="tx1"/>
          </a:solidFill>
          <a:latin typeface="+mn-lt"/>
          <a:ea typeface="+mn-ea"/>
          <a:cs typeface="+mn-cs"/>
        </a:defRPr>
      </a:lvl7pPr>
      <a:lvl8pPr marL="0" indent="0" algn="l" defTabSz="914400" rtl="0" eaLnBrk="1" latinLnBrk="0" hangingPunct="1">
        <a:lnSpc>
          <a:spcPct val="95000"/>
        </a:lnSpc>
        <a:spcBef>
          <a:spcPts val="900"/>
        </a:spcBef>
        <a:buFont typeface="Arial" panose="020B0604020202020204" pitchFamily="34" charset="0"/>
        <a:buNone/>
        <a:tabLst/>
        <a:defRPr sz="1600" b="1" kern="1200">
          <a:solidFill>
            <a:schemeClr val="tx1"/>
          </a:solidFill>
          <a:latin typeface="+mn-lt"/>
          <a:ea typeface="+mn-ea"/>
          <a:cs typeface="+mn-cs"/>
        </a:defRPr>
      </a:lvl8pPr>
      <a:lvl9pPr marL="0" indent="0" algn="l" defTabSz="914400" rtl="0" eaLnBrk="1" latinLnBrk="0" hangingPunct="1">
        <a:lnSpc>
          <a:spcPct val="95000"/>
        </a:lnSpc>
        <a:spcBef>
          <a:spcPts val="900"/>
        </a:spcBef>
        <a:buFont typeface="Arial" panose="020B0604020202020204" pitchFamily="34" charset="0"/>
        <a:buNone/>
        <a:tabLst/>
        <a:defRPr sz="1600" b="1"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34">
          <p15:clr>
            <a:srgbClr val="F26B43"/>
          </p15:clr>
        </p15:guide>
        <p15:guide id="3" pos="7446">
          <p15:clr>
            <a:srgbClr val="F26B43"/>
          </p15:clr>
        </p15:guide>
        <p15:guide id="6" orient="horz" pos="4132">
          <p15:clr>
            <a:srgbClr val="F26B43"/>
          </p15:clr>
        </p15:guide>
        <p15:guide id="7" orient="horz" pos="192">
          <p15:clr>
            <a:srgbClr val="F26B43"/>
          </p15:clr>
        </p15:guide>
        <p15:guide id="8" orient="horz" pos="3857">
          <p15:clr>
            <a:srgbClr val="F26B43"/>
          </p15:clr>
        </p15:guide>
        <p15:guide id="9" pos="5646">
          <p15:clr>
            <a:srgbClr val="F26B43"/>
          </p15:clr>
        </p15:guide>
        <p15:guide id="10" pos="3840">
          <p15:clr>
            <a:srgbClr val="F26B43"/>
          </p15:clr>
        </p15:guide>
        <p15:guide id="11" pos="2034">
          <p15:clr>
            <a:srgbClr val="F26B43"/>
          </p15:clr>
        </p15:guide>
        <p15:guide id="12" orient="horz" pos="681">
          <p15:clr>
            <a:srgbClr val="F26B43"/>
          </p15:clr>
        </p15:guide>
        <p15:guide id="13" orient="horz" pos="158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3.xml"/><Relationship Id="rId7" Type="http://schemas.openxmlformats.org/officeDocument/2006/relationships/slideLayout" Target="../slideLayouts/slideLayout70.xml"/><Relationship Id="rId12" Type="http://schemas.openxmlformats.org/officeDocument/2006/relationships/image" Target="../media/image6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7.svg"/><Relationship Id="rId5" Type="http://schemas.openxmlformats.org/officeDocument/2006/relationships/tags" Target="../tags/tag5.xml"/><Relationship Id="rId10" Type="http://schemas.openxmlformats.org/officeDocument/2006/relationships/image" Target="../media/image66.png"/><Relationship Id="rId4" Type="http://schemas.openxmlformats.org/officeDocument/2006/relationships/tags" Target="../tags/tag4.xml"/><Relationship Id="rId9" Type="http://schemas.openxmlformats.org/officeDocument/2006/relationships/image" Target="../media/image65.jpg"/></Relationships>
</file>

<file path=ppt/slides/_rels/slide1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tags" Target="../tags/tag25.xml"/><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tags" Target="../tags/tag24.xml"/><Relationship Id="rId16" Type="http://schemas.openxmlformats.org/officeDocument/2006/relationships/image" Target="../media/image115.png"/><Relationship Id="rId1" Type="http://schemas.openxmlformats.org/officeDocument/2006/relationships/tags" Target="../tags/tag23.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notesSlide" Target="../notesSlides/notesSlide9.xml"/><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slideLayout" Target="../slideLayouts/slideLayout138.xml"/><Relationship Id="rId9" Type="http://schemas.openxmlformats.org/officeDocument/2006/relationships/image" Target="../media/image108.png"/><Relationship Id="rId14" Type="http://schemas.openxmlformats.org/officeDocument/2006/relationships/image" Target="../media/image1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148.xml"/><Relationship Id="rId4" Type="http://schemas.openxmlformats.org/officeDocument/2006/relationships/image" Target="../media/image118.png"/></Relationships>
</file>

<file path=ppt/slides/_rels/slide1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69.png"/><Relationship Id="rId5" Type="http://schemas.openxmlformats.org/officeDocument/2006/relationships/image" Target="../media/image121.png"/><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22.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2.xml"/><Relationship Id="rId1" Type="http://schemas.openxmlformats.org/officeDocument/2006/relationships/tags" Target="../tags/tag28.xml"/><Relationship Id="rId4" Type="http://schemas.openxmlformats.org/officeDocument/2006/relationships/image" Target="../media/image123.jpeg"/></Relationships>
</file>

<file path=ppt/slides/_rels/slide15.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image" Target="../media/image124.png"/><Relationship Id="rId26" Type="http://schemas.openxmlformats.org/officeDocument/2006/relationships/image" Target="../media/image69.png"/><Relationship Id="rId3" Type="http://schemas.openxmlformats.org/officeDocument/2006/relationships/tags" Target="../tags/tag31.xml"/><Relationship Id="rId21" Type="http://schemas.openxmlformats.org/officeDocument/2006/relationships/image" Target="../media/image126.png"/><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9.emf"/><Relationship Id="rId25" Type="http://schemas.openxmlformats.org/officeDocument/2006/relationships/image" Target="../media/image130.png"/><Relationship Id="rId2" Type="http://schemas.openxmlformats.org/officeDocument/2006/relationships/tags" Target="../tags/tag30.xml"/><Relationship Id="rId16" Type="http://schemas.openxmlformats.org/officeDocument/2006/relationships/notesSlide" Target="../notesSlides/notesSlide14.xml"/><Relationship Id="rId20" Type="http://schemas.openxmlformats.org/officeDocument/2006/relationships/image" Target="../media/image125.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image" Target="../media/image129.png"/><Relationship Id="rId5" Type="http://schemas.openxmlformats.org/officeDocument/2006/relationships/tags" Target="../tags/tag33.xml"/><Relationship Id="rId15" Type="http://schemas.openxmlformats.org/officeDocument/2006/relationships/slideLayout" Target="../slideLayouts/slideLayout48.xml"/><Relationship Id="rId23" Type="http://schemas.openxmlformats.org/officeDocument/2006/relationships/image" Target="../media/image128.png"/><Relationship Id="rId10" Type="http://schemas.openxmlformats.org/officeDocument/2006/relationships/tags" Target="../tags/tag38.xml"/><Relationship Id="rId19" Type="http://schemas.openxmlformats.org/officeDocument/2006/relationships/image" Target="../media/image72.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image" Target="../media/image1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69.png"/><Relationship Id="rId5" Type="http://schemas.openxmlformats.org/officeDocument/2006/relationships/image" Target="../media/image134.png"/><Relationship Id="rId4" Type="http://schemas.openxmlformats.org/officeDocument/2006/relationships/image" Target="../media/image133.jpeg"/></Relationships>
</file>

<file path=ppt/slides/_rels/slide18.xml.rels><?xml version="1.0" encoding="UTF-8" standalone="yes"?>
<Relationships xmlns="http://schemas.openxmlformats.org/package/2006/relationships"><Relationship Id="rId13" Type="http://schemas.openxmlformats.org/officeDocument/2006/relationships/tags" Target="../tags/tag55.xml"/><Relationship Id="rId18" Type="http://schemas.openxmlformats.org/officeDocument/2006/relationships/tags" Target="../tags/tag60.xml"/><Relationship Id="rId26" Type="http://schemas.openxmlformats.org/officeDocument/2006/relationships/image" Target="../media/image136.svg"/><Relationship Id="rId3" Type="http://schemas.openxmlformats.org/officeDocument/2006/relationships/tags" Target="../tags/tag45.xml"/><Relationship Id="rId21" Type="http://schemas.openxmlformats.org/officeDocument/2006/relationships/tags" Target="../tags/tag63.xml"/><Relationship Id="rId34" Type="http://schemas.openxmlformats.org/officeDocument/2006/relationships/image" Target="../media/image144.svg"/><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5" Type="http://schemas.openxmlformats.org/officeDocument/2006/relationships/image" Target="../media/image135.png"/><Relationship Id="rId33" Type="http://schemas.openxmlformats.org/officeDocument/2006/relationships/image" Target="../media/image143.png"/><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tags" Target="../tags/tag62.xml"/><Relationship Id="rId29" Type="http://schemas.openxmlformats.org/officeDocument/2006/relationships/image" Target="../media/image139.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24" Type="http://schemas.openxmlformats.org/officeDocument/2006/relationships/image" Target="../media/image69.png"/><Relationship Id="rId32" Type="http://schemas.openxmlformats.org/officeDocument/2006/relationships/image" Target="../media/image142.svg"/><Relationship Id="rId5" Type="http://schemas.openxmlformats.org/officeDocument/2006/relationships/tags" Target="../tags/tag47.xml"/><Relationship Id="rId15" Type="http://schemas.openxmlformats.org/officeDocument/2006/relationships/tags" Target="../tags/tag57.xml"/><Relationship Id="rId23" Type="http://schemas.openxmlformats.org/officeDocument/2006/relationships/notesSlide" Target="../notesSlides/notesSlide17.xml"/><Relationship Id="rId28" Type="http://schemas.openxmlformats.org/officeDocument/2006/relationships/image" Target="../media/image138.svg"/><Relationship Id="rId36" Type="http://schemas.openxmlformats.org/officeDocument/2006/relationships/image" Target="../media/image146.svg"/><Relationship Id="rId10" Type="http://schemas.openxmlformats.org/officeDocument/2006/relationships/tags" Target="../tags/tag52.xml"/><Relationship Id="rId19" Type="http://schemas.openxmlformats.org/officeDocument/2006/relationships/tags" Target="../tags/tag61.xml"/><Relationship Id="rId31" Type="http://schemas.openxmlformats.org/officeDocument/2006/relationships/image" Target="../media/image141.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slideLayout" Target="../slideLayouts/slideLayout41.xml"/><Relationship Id="rId27" Type="http://schemas.openxmlformats.org/officeDocument/2006/relationships/image" Target="../media/image137.png"/><Relationship Id="rId30" Type="http://schemas.openxmlformats.org/officeDocument/2006/relationships/image" Target="../media/image140.svg"/><Relationship Id="rId35" Type="http://schemas.openxmlformats.org/officeDocument/2006/relationships/image" Target="../media/image145.png"/><Relationship Id="rId8" Type="http://schemas.openxmlformats.org/officeDocument/2006/relationships/tags" Target="../tags/tag50.xml"/></Relationships>
</file>

<file path=ppt/slides/_rels/slide19.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147.pn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notesSlide" Target="../notesSlides/notesSlide18.xml"/><Relationship Id="rId2" Type="http://schemas.openxmlformats.org/officeDocument/2006/relationships/tags" Target="../tags/tag65.xml"/><Relationship Id="rId16" Type="http://schemas.openxmlformats.org/officeDocument/2006/relationships/image" Target="../media/image150.pn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slideLayout" Target="../slideLayouts/slideLayout7.xml"/><Relationship Id="rId5" Type="http://schemas.openxmlformats.org/officeDocument/2006/relationships/tags" Target="../tags/tag68.xml"/><Relationship Id="rId15" Type="http://schemas.openxmlformats.org/officeDocument/2006/relationships/image" Target="../media/image149.png"/><Relationship Id="rId10" Type="http://schemas.openxmlformats.org/officeDocument/2006/relationships/tags" Target="../tags/tag73.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image" Target="../media/image1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8.xml"/><Relationship Id="rId1" Type="http://schemas.openxmlformats.org/officeDocument/2006/relationships/tags" Target="../tags/tag7.xml"/><Relationship Id="rId4" Type="http://schemas.openxmlformats.org/officeDocument/2006/relationships/image" Target="../media/image69.png"/></Relationships>
</file>

<file path=ppt/slides/_rels/slide2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xml"/><Relationship Id="rId1" Type="http://schemas.openxmlformats.org/officeDocument/2006/relationships/slideLayout" Target="../slideLayouts/slideLayout133.xml"/><Relationship Id="rId5" Type="http://schemas.openxmlformats.org/officeDocument/2006/relationships/image" Target="../media/image69.png"/><Relationship Id="rId4" Type="http://schemas.openxmlformats.org/officeDocument/2006/relationships/image" Target="../media/image152.jpeg"/></Relationships>
</file>

<file path=ppt/slides/_rels/slide21.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69.png"/><Relationship Id="rId7" Type="http://schemas.openxmlformats.org/officeDocument/2006/relationships/image" Target="../media/image156.jpeg"/><Relationship Id="rId2" Type="http://schemas.openxmlformats.org/officeDocument/2006/relationships/notesSlide" Target="../notesSlides/notesSlide20.xml"/><Relationship Id="rId1" Type="http://schemas.openxmlformats.org/officeDocument/2006/relationships/slideLayout" Target="../slideLayouts/slideLayout133.xml"/><Relationship Id="rId6" Type="http://schemas.openxmlformats.org/officeDocument/2006/relationships/image" Target="../media/image155.png"/><Relationship Id="rId5" Type="http://schemas.openxmlformats.org/officeDocument/2006/relationships/image" Target="../media/image154.jpeg"/><Relationship Id="rId10" Type="http://schemas.openxmlformats.org/officeDocument/2006/relationships/image" Target="../media/image159.jpeg"/><Relationship Id="rId4" Type="http://schemas.openxmlformats.org/officeDocument/2006/relationships/image" Target="../media/image153.png"/><Relationship Id="rId9" Type="http://schemas.openxmlformats.org/officeDocument/2006/relationships/image" Target="../media/image158.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33.xml"/><Relationship Id="rId5" Type="http://schemas.openxmlformats.org/officeDocument/2006/relationships/image" Target="../media/image161.jpeg"/><Relationship Id="rId4" Type="http://schemas.openxmlformats.org/officeDocument/2006/relationships/image" Target="../media/image16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16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9.png"/><Relationship Id="rId2" Type="http://schemas.openxmlformats.org/officeDocument/2006/relationships/slideLayout" Target="../slideLayouts/slideLayout130.xml"/><Relationship Id="rId1" Type="http://schemas.openxmlformats.org/officeDocument/2006/relationships/tags" Target="../tags/tag76.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63.png"/></Relationships>
</file>

<file path=ppt/slides/_rels/slide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4.xml"/><Relationship Id="rId1" Type="http://schemas.openxmlformats.org/officeDocument/2006/relationships/slideLayout" Target="../slideLayouts/slideLayout89.xml"/><Relationship Id="rId5" Type="http://schemas.openxmlformats.org/officeDocument/2006/relationships/image" Target="../media/image69.png"/><Relationship Id="rId4" Type="http://schemas.openxmlformats.org/officeDocument/2006/relationships/image" Target="../media/image167.png"/></Relationships>
</file>

<file path=ppt/slides/_rels/slide2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69.png"/><Relationship Id="rId7" Type="http://schemas.openxmlformats.org/officeDocument/2006/relationships/image" Target="../media/image171.png"/><Relationship Id="rId2" Type="http://schemas.openxmlformats.org/officeDocument/2006/relationships/notesSlide" Target="../notesSlides/notesSlide25.xml"/><Relationship Id="rId1" Type="http://schemas.openxmlformats.org/officeDocument/2006/relationships/slideLayout" Target="../slideLayouts/slideLayout90.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73.png"/></Relationships>
</file>

<file path=ppt/slides/_rels/slide2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6.xml"/><Relationship Id="rId1" Type="http://schemas.openxmlformats.org/officeDocument/2006/relationships/slideLayout" Target="../slideLayouts/slideLayout130.xml"/><Relationship Id="rId6" Type="http://schemas.openxmlformats.org/officeDocument/2006/relationships/image" Target="../media/image69.png"/><Relationship Id="rId5" Type="http://schemas.openxmlformats.org/officeDocument/2006/relationships/image" Target="../media/image16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17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9.png"/><Relationship Id="rId2" Type="http://schemas.openxmlformats.org/officeDocument/2006/relationships/slideLayout" Target="../slideLayouts/slideLayout41.xml"/><Relationship Id="rId1" Type="http://schemas.openxmlformats.org/officeDocument/2006/relationships/tags" Target="../tags/tag79.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70.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84.svg"/><Relationship Id="rId13" Type="http://schemas.openxmlformats.org/officeDocument/2006/relationships/image" Target="../media/image86.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svg"/><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182.svg"/><Relationship Id="rId11" Type="http://schemas.openxmlformats.org/officeDocument/2006/relationships/image" Target="../media/image187.png"/><Relationship Id="rId5" Type="http://schemas.openxmlformats.org/officeDocument/2006/relationships/image" Target="../media/image181.png"/><Relationship Id="rId15" Type="http://schemas.openxmlformats.org/officeDocument/2006/relationships/image" Target="../media/image69.png"/><Relationship Id="rId10" Type="http://schemas.openxmlformats.org/officeDocument/2006/relationships/image" Target="../media/image186.svg"/><Relationship Id="rId4" Type="http://schemas.openxmlformats.org/officeDocument/2006/relationships/image" Target="../media/image180.svg"/><Relationship Id="rId9" Type="http://schemas.openxmlformats.org/officeDocument/2006/relationships/image" Target="../media/image185.png"/><Relationship Id="rId14" Type="http://schemas.openxmlformats.org/officeDocument/2006/relationships/image" Target="../media/image189.sv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33.xml"/><Relationship Id="rId5" Type="http://schemas.openxmlformats.org/officeDocument/2006/relationships/image" Target="../media/image191.jpeg"/><Relationship Id="rId4" Type="http://schemas.openxmlformats.org/officeDocument/2006/relationships/image" Target="../media/image190.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33.xml"/><Relationship Id="rId5" Type="http://schemas.openxmlformats.org/officeDocument/2006/relationships/image" Target="../media/image193.jpeg"/><Relationship Id="rId4" Type="http://schemas.openxmlformats.org/officeDocument/2006/relationships/image" Target="../media/image192.jpe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97.png"/><Relationship Id="rId2" Type="http://schemas.openxmlformats.org/officeDocument/2006/relationships/notesSlide" Target="../notesSlides/notesSlide32.xml"/><Relationship Id="rId1" Type="http://schemas.openxmlformats.org/officeDocument/2006/relationships/slideLayout" Target="../slideLayouts/slideLayout133.xml"/><Relationship Id="rId6" Type="http://schemas.openxmlformats.org/officeDocument/2006/relationships/image" Target="../media/image196.jpeg"/><Relationship Id="rId5" Type="http://schemas.openxmlformats.org/officeDocument/2006/relationships/image" Target="../media/image195.png"/><Relationship Id="rId4" Type="http://schemas.openxmlformats.org/officeDocument/2006/relationships/image" Target="../media/image194.png"/></Relationships>
</file>

<file path=ppt/slides/_rels/slide3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3.xml"/><Relationship Id="rId1" Type="http://schemas.openxmlformats.org/officeDocument/2006/relationships/slideLayout" Target="../slideLayouts/slideLayout134.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199.gif"/><Relationship Id="rId2" Type="http://schemas.openxmlformats.org/officeDocument/2006/relationships/notesSlide" Target="../notesSlides/notesSlide34.xml"/><Relationship Id="rId1" Type="http://schemas.openxmlformats.org/officeDocument/2006/relationships/slideLayout" Target="../slideLayouts/slideLayout90.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200.png"/><Relationship Id="rId5" Type="http://schemas.openxmlformats.org/officeDocument/2006/relationships/slideLayout" Target="../slideLayouts/slideLayout31.xml"/><Relationship Id="rId4" Type="http://schemas.openxmlformats.org/officeDocument/2006/relationships/tags" Target="../tags/tag83.xml"/></Relationships>
</file>

<file path=ppt/slides/_rels/slide37.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image" Target="../media/image204.png"/><Relationship Id="rId5" Type="http://schemas.openxmlformats.org/officeDocument/2006/relationships/image" Target="../media/image203.png"/><Relationship Id="rId10" Type="http://schemas.openxmlformats.org/officeDocument/2006/relationships/image" Target="../media/image69.png"/><Relationship Id="rId4" Type="http://schemas.openxmlformats.org/officeDocument/2006/relationships/image" Target="../media/image202.png"/><Relationship Id="rId9" Type="http://schemas.openxmlformats.org/officeDocument/2006/relationships/image" Target="../media/image207.png"/></Relationships>
</file>

<file path=ppt/slides/_rels/slide3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6.xml"/><Relationship Id="rId1" Type="http://schemas.openxmlformats.org/officeDocument/2006/relationships/slideLayout" Target="../slideLayouts/slideLayout45.xml"/><Relationship Id="rId5" Type="http://schemas.openxmlformats.org/officeDocument/2006/relationships/image" Target="../media/image69.png"/><Relationship Id="rId4" Type="http://schemas.openxmlformats.org/officeDocument/2006/relationships/image" Target="../media/image209.png"/></Relationships>
</file>

<file path=ppt/slides/_rels/slide3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7.xml"/><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image" Target="../media/image212.png"/><Relationship Id="rId4" Type="http://schemas.openxmlformats.org/officeDocument/2006/relationships/image" Target="../media/image211.png"/></Relationships>
</file>

<file path=ppt/slides/_rels/slide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48.xml"/><Relationship Id="rId7" Type="http://schemas.openxmlformats.org/officeDocument/2006/relationships/image" Target="../media/image6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8.xml"/><Relationship Id="rId1" Type="http://schemas.openxmlformats.org/officeDocument/2006/relationships/slideLayout" Target="../slideLayouts/slideLayout45.xml"/><Relationship Id="rId5" Type="http://schemas.openxmlformats.org/officeDocument/2006/relationships/image" Target="../media/image69.png"/><Relationship Id="rId4" Type="http://schemas.openxmlformats.org/officeDocument/2006/relationships/image" Target="../media/image21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0.xml"/><Relationship Id="rId1" Type="http://schemas.openxmlformats.org/officeDocument/2006/relationships/tags" Target="../tags/tag8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215.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91.xml"/><Relationship Id="rId7" Type="http://schemas.openxmlformats.org/officeDocument/2006/relationships/slideLayout" Target="../slideLayouts/slideLayout49.xml"/><Relationship Id="rId12" Type="http://schemas.openxmlformats.org/officeDocument/2006/relationships/image" Target="../media/image219.sv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media/image218.png"/><Relationship Id="rId5" Type="http://schemas.openxmlformats.org/officeDocument/2006/relationships/tags" Target="../tags/tag93.xml"/><Relationship Id="rId10" Type="http://schemas.openxmlformats.org/officeDocument/2006/relationships/image" Target="../media/image217.png"/><Relationship Id="rId4" Type="http://schemas.openxmlformats.org/officeDocument/2006/relationships/tags" Target="../tags/tag92.xml"/><Relationship Id="rId9" Type="http://schemas.openxmlformats.org/officeDocument/2006/relationships/image" Target="../media/image216.png"/></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97.xml"/><Relationship Id="rId7" Type="http://schemas.openxmlformats.org/officeDocument/2006/relationships/slideLayout" Target="../slideLayouts/slideLayout49.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9" Type="http://schemas.openxmlformats.org/officeDocument/2006/relationships/image" Target="../media/image220.png"/></Relationships>
</file>

<file path=ppt/slides/_rels/slide4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slideLayout" Target="../slideLayouts/slideLayout40.xml"/><Relationship Id="rId1" Type="http://schemas.openxmlformats.org/officeDocument/2006/relationships/tags" Target="../tags/tag101.xml"/><Relationship Id="rId5" Type="http://schemas.openxmlformats.org/officeDocument/2006/relationships/image" Target="../media/image223.png"/><Relationship Id="rId4" Type="http://schemas.openxmlformats.org/officeDocument/2006/relationships/image" Target="../media/image222.svg"/></Relationships>
</file>

<file path=ppt/slides/_rels/slide47.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tags" Target="../tags/tag104.xml"/><Relationship Id="rId7" Type="http://schemas.openxmlformats.org/officeDocument/2006/relationships/image" Target="../media/image221.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219.svg"/><Relationship Id="rId5" Type="http://schemas.openxmlformats.org/officeDocument/2006/relationships/image" Target="../media/image218.png"/><Relationship Id="rId10" Type="http://schemas.openxmlformats.org/officeDocument/2006/relationships/image" Target="../media/image223.png"/><Relationship Id="rId4" Type="http://schemas.openxmlformats.org/officeDocument/2006/relationships/slideLayout" Target="../slideLayouts/slideLayout40.xml"/><Relationship Id="rId9" Type="http://schemas.openxmlformats.org/officeDocument/2006/relationships/image" Target="../media/image224.png"/></Relationships>
</file>

<file path=ppt/slides/_rels/slide48.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image" Target="../media/image219.sv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18.png"/><Relationship Id="rId5" Type="http://schemas.openxmlformats.org/officeDocument/2006/relationships/image" Target="../media/image225.png"/><Relationship Id="rId4"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image" Target="../media/image226.png"/></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227.png"/><Relationship Id="rId4"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75.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9.png"/><Relationship Id="rId5" Type="http://schemas.openxmlformats.org/officeDocument/2006/relationships/notesSlide" Target="../notesSlides/notesSlide6.xml"/><Relationship Id="rId4"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12"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8.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88.png"/><Relationship Id="rId18" Type="http://schemas.openxmlformats.org/officeDocument/2006/relationships/image" Target="../media/image93.svg"/><Relationship Id="rId26" Type="http://schemas.openxmlformats.org/officeDocument/2006/relationships/image" Target="../media/image101.svg"/><Relationship Id="rId3" Type="http://schemas.openxmlformats.org/officeDocument/2006/relationships/tags" Target="../tags/tag18.xml"/><Relationship Id="rId21" Type="http://schemas.openxmlformats.org/officeDocument/2006/relationships/image" Target="../media/image96.png"/><Relationship Id="rId7" Type="http://schemas.openxmlformats.org/officeDocument/2006/relationships/notesSlide" Target="../notesSlides/notesSlide7.xml"/><Relationship Id="rId12" Type="http://schemas.openxmlformats.org/officeDocument/2006/relationships/image" Target="../media/image87.svg"/><Relationship Id="rId17" Type="http://schemas.openxmlformats.org/officeDocument/2006/relationships/image" Target="../media/image92.png"/><Relationship Id="rId25" Type="http://schemas.openxmlformats.org/officeDocument/2006/relationships/image" Target="../media/image100.png"/><Relationship Id="rId2" Type="http://schemas.openxmlformats.org/officeDocument/2006/relationships/tags" Target="../tags/tag17.xml"/><Relationship Id="rId16" Type="http://schemas.openxmlformats.org/officeDocument/2006/relationships/image" Target="../media/image91.svg"/><Relationship Id="rId20" Type="http://schemas.openxmlformats.org/officeDocument/2006/relationships/image" Target="../media/image95.svg"/><Relationship Id="rId29" Type="http://schemas.openxmlformats.org/officeDocument/2006/relationships/image" Target="../media/image69.png"/><Relationship Id="rId1" Type="http://schemas.openxmlformats.org/officeDocument/2006/relationships/tags" Target="../tags/tag16.xml"/><Relationship Id="rId6" Type="http://schemas.openxmlformats.org/officeDocument/2006/relationships/slideLayout" Target="../slideLayouts/slideLayout6.xml"/><Relationship Id="rId11" Type="http://schemas.openxmlformats.org/officeDocument/2006/relationships/image" Target="../media/image86.png"/><Relationship Id="rId24" Type="http://schemas.openxmlformats.org/officeDocument/2006/relationships/image" Target="../media/image99.svg"/><Relationship Id="rId5" Type="http://schemas.openxmlformats.org/officeDocument/2006/relationships/tags" Target="../tags/tag20.xml"/><Relationship Id="rId15" Type="http://schemas.openxmlformats.org/officeDocument/2006/relationships/image" Target="../media/image90.png"/><Relationship Id="rId23" Type="http://schemas.openxmlformats.org/officeDocument/2006/relationships/image" Target="../media/image98.png"/><Relationship Id="rId28" Type="http://schemas.openxmlformats.org/officeDocument/2006/relationships/image" Target="../media/image103.svg"/><Relationship Id="rId10" Type="http://schemas.openxmlformats.org/officeDocument/2006/relationships/image" Target="../media/image78.svg"/><Relationship Id="rId19" Type="http://schemas.openxmlformats.org/officeDocument/2006/relationships/image" Target="../media/image94.png"/><Relationship Id="rId4" Type="http://schemas.openxmlformats.org/officeDocument/2006/relationships/tags" Target="../tags/tag19.xml"/><Relationship Id="rId9" Type="http://schemas.openxmlformats.org/officeDocument/2006/relationships/image" Target="../media/image77.png"/><Relationship Id="rId14" Type="http://schemas.openxmlformats.org/officeDocument/2006/relationships/image" Target="../media/image89.svg"/><Relationship Id="rId22" Type="http://schemas.openxmlformats.org/officeDocument/2006/relationships/image" Target="../media/image97.svg"/><Relationship Id="rId27" Type="http://schemas.openxmlformats.org/officeDocument/2006/relationships/image" Target="../media/image10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04.png"/><Relationship Id="rId5" Type="http://schemas.openxmlformats.org/officeDocument/2006/relationships/image" Target="../media/image6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rsonne&#10;&#10;Description générée automatiquement">
            <a:extLst>
              <a:ext uri="{FF2B5EF4-FFF2-40B4-BE49-F238E27FC236}">
                <a16:creationId xmlns:a16="http://schemas.microsoft.com/office/drawing/2014/main" id="{59A742B8-C27D-6092-6D62-20FD8BB2A355}"/>
              </a:ext>
            </a:extLst>
          </p:cNvPr>
          <p:cNvPicPr>
            <a:picLocks noChangeAspect="1"/>
          </p:cNvPicPr>
          <p:nvPr/>
        </p:nvPicPr>
        <p:blipFill>
          <a:blip r:embed="rId9"/>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11F50523-16F2-4293-80AA-29F62AB727EF}"/>
              </a:ext>
            </a:extLst>
          </p:cNvPr>
          <p:cNvSpPr/>
          <p:nvPr>
            <p:custDataLst>
              <p:tags r:id="rId1"/>
            </p:custDataLst>
          </p:nvPr>
        </p:nvSpPr>
        <p:spPr>
          <a:xfrm>
            <a:off x="6221783" y="894988"/>
            <a:ext cx="663705" cy="65723"/>
          </a:xfrm>
          <a:prstGeom prst="rect">
            <a:avLst/>
          </a:prstGeom>
          <a:solidFill>
            <a:srgbClr val="DDE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78B829"/>
              </a:solidFill>
              <a:effectLst/>
              <a:uLnTx/>
              <a:uFillTx/>
              <a:latin typeface="Corbel"/>
              <a:ea typeface="+mn-ea"/>
              <a:cs typeface="+mn-cs"/>
            </a:endParaRPr>
          </a:p>
        </p:txBody>
      </p:sp>
      <p:pic>
        <p:nvPicPr>
          <p:cNvPr id="16" name="Graphique 15">
            <a:extLst>
              <a:ext uri="{FF2B5EF4-FFF2-40B4-BE49-F238E27FC236}">
                <a16:creationId xmlns:a16="http://schemas.microsoft.com/office/drawing/2014/main" id="{34EF2C52-607D-49A5-B3EE-975D2B270C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7631" y="950078"/>
            <a:ext cx="4309035" cy="4309035"/>
          </a:xfrm>
          <a:prstGeom prst="rect">
            <a:avLst/>
          </a:prstGeom>
        </p:spPr>
      </p:pic>
      <p:pic>
        <p:nvPicPr>
          <p:cNvPr id="22" name="Image 21">
            <a:extLst>
              <a:ext uri="{FF2B5EF4-FFF2-40B4-BE49-F238E27FC236}">
                <a16:creationId xmlns:a16="http://schemas.microsoft.com/office/drawing/2014/main" id="{A05B9FA1-A85D-42EC-BC7E-C952CA083A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9729" y="1778928"/>
            <a:ext cx="1942448" cy="1942448"/>
          </a:xfrm>
          <a:prstGeom prst="rect">
            <a:avLst/>
          </a:prstGeom>
        </p:spPr>
      </p:pic>
      <p:sp>
        <p:nvSpPr>
          <p:cNvPr id="20" name="Espace réservé du texte 1">
            <a:extLst>
              <a:ext uri="{FF2B5EF4-FFF2-40B4-BE49-F238E27FC236}">
                <a16:creationId xmlns:a16="http://schemas.microsoft.com/office/drawing/2014/main" id="{858CC07E-5C5A-FF38-7FB2-9A6345F559F2}"/>
              </a:ext>
            </a:extLst>
          </p:cNvPr>
          <p:cNvSpPr txBox="1">
            <a:spLocks/>
          </p:cNvSpPr>
          <p:nvPr>
            <p:custDataLst>
              <p:tags r:id="rId2"/>
            </p:custDataLst>
          </p:nvPr>
        </p:nvSpPr>
        <p:spPr>
          <a:xfrm>
            <a:off x="6096000" y="1286299"/>
            <a:ext cx="5687533" cy="3395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DBCADD"/>
              </a:buClr>
              <a:buSzPct val="100000"/>
              <a:buFont typeface="Arial" panose="020B0604020202020204" pitchFamily="34" charset="0"/>
              <a:buNone/>
              <a:defRPr/>
            </a:pPr>
            <a:r>
              <a:rPr lang="fr-CA" sz="4000" b="1" dirty="0">
                <a:solidFill>
                  <a:srgbClr val="FFFFFF"/>
                </a:solidFill>
                <a:latin typeface="Arial" panose="020B0604020202020204" pitchFamily="34" charset="0"/>
                <a:cs typeface="Arial" panose="020B0604020202020204" pitchFamily="34" charset="0"/>
              </a:rPr>
              <a:t>L’écoconception des emballages : un levier pour la circularité</a:t>
            </a:r>
          </a:p>
          <a:p>
            <a:pPr marL="0" indent="0">
              <a:lnSpc>
                <a:spcPct val="100000"/>
              </a:lnSpc>
              <a:spcBef>
                <a:spcPts val="0"/>
              </a:spcBef>
              <a:buClr>
                <a:srgbClr val="DBCADD"/>
              </a:buClr>
              <a:buSzPct val="100000"/>
              <a:buFont typeface="Arial" panose="020B0604020202020204" pitchFamily="34" charset="0"/>
              <a:buNone/>
              <a:defRPr/>
            </a:pPr>
            <a:r>
              <a:rPr lang="fr-CA" sz="4000" b="1" dirty="0">
                <a:solidFill>
                  <a:srgbClr val="FFFFFF"/>
                </a:solidFill>
                <a:latin typeface="Arial" panose="020B0604020202020204" pitchFamily="34" charset="0"/>
                <a:cs typeface="Arial" panose="020B0604020202020204" pitchFamily="34" charset="0"/>
              </a:rPr>
              <a:t> </a:t>
            </a:r>
          </a:p>
          <a:p>
            <a:pPr marL="0" indent="0">
              <a:lnSpc>
                <a:spcPct val="100000"/>
              </a:lnSpc>
              <a:spcBef>
                <a:spcPts val="0"/>
              </a:spcBef>
              <a:buClr>
                <a:srgbClr val="DBCADD"/>
              </a:buClr>
              <a:buSzPct val="100000"/>
              <a:buFont typeface="Arial" panose="020B0604020202020204" pitchFamily="34" charset="0"/>
              <a:buNone/>
              <a:defRPr/>
            </a:pPr>
            <a:r>
              <a:rPr lang="fr-CA" sz="3200" b="1" dirty="0">
                <a:solidFill>
                  <a:srgbClr val="C793C5"/>
                </a:solidFill>
                <a:latin typeface="Arial" panose="020B0604020202020204" pitchFamily="34" charset="0"/>
                <a:cs typeface="Arial" panose="020B0604020202020204" pitchFamily="34" charset="0"/>
              </a:rPr>
              <a:t>Présentation et atelier</a:t>
            </a:r>
            <a:endParaRPr lang="fr-FR" sz="3200" b="1" dirty="0">
              <a:solidFill>
                <a:srgbClr val="C793C5"/>
              </a:solidFill>
              <a:latin typeface="Arial" panose="020B0604020202020204" pitchFamily="34" charset="0"/>
              <a:cs typeface="Arial" panose="020B0604020202020204" pitchFamily="34" charset="0"/>
            </a:endParaRPr>
          </a:p>
        </p:txBody>
      </p:sp>
      <p:sp>
        <p:nvSpPr>
          <p:cNvPr id="27" name="Espace réservé du texte 3">
            <a:extLst>
              <a:ext uri="{FF2B5EF4-FFF2-40B4-BE49-F238E27FC236}">
                <a16:creationId xmlns:a16="http://schemas.microsoft.com/office/drawing/2014/main" id="{645367DC-EB11-9C2D-6211-01DC7CDDF42E}"/>
              </a:ext>
            </a:extLst>
          </p:cNvPr>
          <p:cNvSpPr txBox="1">
            <a:spLocks/>
          </p:cNvSpPr>
          <p:nvPr>
            <p:custDataLst>
              <p:tags r:id="rId3"/>
            </p:custDataLst>
          </p:nvPr>
        </p:nvSpPr>
        <p:spPr>
          <a:xfrm>
            <a:off x="6133706" y="543561"/>
            <a:ext cx="2418331" cy="27816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SzPct val="100000"/>
              <a:buFont typeface="Arial" panose="020B0604020202020204" pitchFamily="34" charset="0"/>
              <a:buNone/>
              <a:defRPr sz="1300" b="0" kern="1200" spc="0">
                <a:solidFill>
                  <a:srgbClr val="DDEBC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100000"/>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BCADD"/>
              </a:buClr>
              <a:buSzPct val="100000"/>
              <a:buFont typeface="Arial" panose="020B0604020202020204" pitchFamily="34" charset="0"/>
              <a:buNone/>
              <a:tabLst/>
              <a:defRPr/>
            </a:pPr>
            <a:r>
              <a:rPr kumimoji="0" lang="fr-CA" sz="1300" b="0" i="0" u="none" strike="noStrike" kern="1200" cap="none" spc="0" normalizeH="0" baseline="0" noProof="0" dirty="0">
                <a:ln>
                  <a:noFill/>
                </a:ln>
                <a:solidFill>
                  <a:srgbClr val="DDEBCD"/>
                </a:solidFill>
                <a:effectLst/>
                <a:uLnTx/>
                <a:uFillTx/>
                <a:latin typeface="Arial" panose="020B0604020202020204" pitchFamily="34" charset="0"/>
                <a:ea typeface="+mn-ea"/>
                <a:cs typeface="Arial" panose="020B0604020202020204" pitchFamily="34" charset="0"/>
              </a:rPr>
              <a:t>6 juin 2024</a:t>
            </a:r>
          </a:p>
        </p:txBody>
      </p:sp>
      <p:sp>
        <p:nvSpPr>
          <p:cNvPr id="30" name="Espace réservé du texte 4">
            <a:extLst>
              <a:ext uri="{FF2B5EF4-FFF2-40B4-BE49-F238E27FC236}">
                <a16:creationId xmlns:a16="http://schemas.microsoft.com/office/drawing/2014/main" id="{72E49E4C-0F47-7483-5CC8-4B3ED1FA87C0}"/>
              </a:ext>
            </a:extLst>
          </p:cNvPr>
          <p:cNvSpPr txBox="1">
            <a:spLocks/>
          </p:cNvSpPr>
          <p:nvPr>
            <p:custDataLst>
              <p:tags r:id="rId4"/>
            </p:custDataLst>
          </p:nvPr>
        </p:nvSpPr>
        <p:spPr>
          <a:xfrm>
            <a:off x="6133706" y="5060823"/>
            <a:ext cx="3697116" cy="32739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SzPct val="100000"/>
              <a:buFont typeface="Arial" panose="020B0604020202020204" pitchFamily="34" charset="0"/>
              <a:buNone/>
              <a:defRPr sz="1300" b="0" kern="1200" spc="0">
                <a:solidFill>
                  <a:srgbClr val="DDEBC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100000"/>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DBCADD"/>
              </a:buClr>
              <a:buSzPct val="100000"/>
              <a:buFont typeface="Arial" panose="020B0604020202020204" pitchFamily="34" charset="0"/>
              <a:buNone/>
              <a:tabLst/>
              <a:defRPr/>
            </a:pPr>
            <a:r>
              <a:rPr kumimoji="0" lang="fr-CA" sz="1400" b="0" i="0" u="none" strike="noStrike" kern="1200" cap="none" spc="0" normalizeH="0" baseline="0" noProof="0" dirty="0">
                <a:ln>
                  <a:noFill/>
                </a:ln>
                <a:solidFill>
                  <a:srgbClr val="DDEBCD"/>
                </a:solidFill>
                <a:effectLst/>
                <a:uLnTx/>
                <a:uFillTx/>
                <a:latin typeface="Arial" panose="020B0604020202020204" pitchFamily="34" charset="0"/>
                <a:ea typeface="+mn-ea"/>
                <a:cs typeface="Arial" panose="020B0604020202020204" pitchFamily="34" charset="0"/>
              </a:rPr>
              <a:t>École d’été en économie circulaire, CERIEC</a:t>
            </a:r>
          </a:p>
        </p:txBody>
      </p:sp>
      <p:sp>
        <p:nvSpPr>
          <p:cNvPr id="32" name="Espace réservé du texte 6">
            <a:extLst>
              <a:ext uri="{FF2B5EF4-FFF2-40B4-BE49-F238E27FC236}">
                <a16:creationId xmlns:a16="http://schemas.microsoft.com/office/drawing/2014/main" id="{0D7204C3-6D49-4626-56A0-6D64F78AACDA}"/>
              </a:ext>
            </a:extLst>
          </p:cNvPr>
          <p:cNvSpPr txBox="1">
            <a:spLocks/>
          </p:cNvSpPr>
          <p:nvPr>
            <p:custDataLst>
              <p:tags r:id="rId5"/>
            </p:custDataLst>
          </p:nvPr>
        </p:nvSpPr>
        <p:spPr>
          <a:xfrm>
            <a:off x="6096000" y="5614308"/>
            <a:ext cx="5221866" cy="12843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SzPct val="100000"/>
              <a:buFont typeface="Arial" panose="020B0604020202020204" pitchFamily="34" charset="0"/>
              <a:buNone/>
              <a:defRPr sz="1300" b="0" kern="1200" spc="0">
                <a:solidFill>
                  <a:srgbClr val="DDEBC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100000"/>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BCADD"/>
              </a:buClr>
              <a:buSzPct val="100000"/>
              <a:buFont typeface="Arial" panose="020B0604020202020204" pitchFamily="34" charset="0"/>
              <a:buNone/>
              <a:tabLst/>
              <a:defRPr/>
            </a:pPr>
            <a:r>
              <a:rPr kumimoji="0" lang="fr-CA" sz="1300" b="1" i="0" u="none" strike="noStrike" kern="1200" cap="none" spc="0" normalizeH="0" baseline="0" noProof="0" dirty="0">
                <a:ln>
                  <a:noFill/>
                </a:ln>
                <a:solidFill>
                  <a:srgbClr val="DDEBCD"/>
                </a:solidFill>
                <a:effectLst/>
                <a:uLnTx/>
                <a:uFillTx/>
                <a:latin typeface="Arial" panose="020B0604020202020204" pitchFamily="34" charset="0"/>
                <a:ea typeface="+mn-ea"/>
                <a:cs typeface="Arial" panose="020B0604020202020204" pitchFamily="34" charset="0"/>
              </a:rPr>
              <a:t>Geneviève Dionne</a:t>
            </a:r>
            <a:r>
              <a:rPr kumimoji="0" lang="fr-CA" sz="1300" b="0" i="0" u="none" strike="noStrike" kern="1200" cap="none" spc="0" normalizeH="0" baseline="0" noProof="0" dirty="0">
                <a:ln>
                  <a:noFill/>
                </a:ln>
                <a:solidFill>
                  <a:srgbClr val="DDEBCD"/>
                </a:solidFill>
                <a:effectLst/>
                <a:uLnTx/>
                <a:uFillTx/>
                <a:latin typeface="Arial" panose="020B0604020202020204" pitchFamily="34" charset="0"/>
                <a:ea typeface="+mn-ea"/>
                <a:cs typeface="Arial" panose="020B0604020202020204" pitchFamily="34" charset="0"/>
              </a:rPr>
              <a:t>,</a:t>
            </a:r>
            <a:br>
              <a:rPr kumimoji="0" lang="fr-CA" sz="1300" b="0" i="0" u="none" strike="noStrike" kern="1200" cap="none" spc="0" normalizeH="0" baseline="0" noProof="0" dirty="0">
                <a:ln>
                  <a:noFill/>
                </a:ln>
                <a:solidFill>
                  <a:srgbClr val="DDEBCD"/>
                </a:solidFill>
                <a:effectLst/>
                <a:uLnTx/>
                <a:uFillTx/>
                <a:latin typeface="Arial" panose="020B0604020202020204" pitchFamily="34" charset="0"/>
                <a:ea typeface="+mn-ea"/>
                <a:cs typeface="Arial" panose="020B0604020202020204" pitchFamily="34" charset="0"/>
              </a:rPr>
            </a:br>
            <a:r>
              <a:rPr kumimoji="0" lang="fr-CA" sz="1300" b="0" i="0" u="none" strike="noStrike" kern="1200" cap="none" spc="0" normalizeH="0" baseline="0" noProof="0" dirty="0">
                <a:ln>
                  <a:noFill/>
                </a:ln>
                <a:solidFill>
                  <a:srgbClr val="DDEBCD"/>
                </a:solidFill>
                <a:effectLst/>
                <a:uLnTx/>
                <a:uFillTx/>
                <a:latin typeface="Arial" panose="020B0604020202020204" pitchFamily="34" charset="0"/>
                <a:ea typeface="+mn-ea"/>
                <a:cs typeface="Arial" panose="020B0604020202020204" pitchFamily="34" charset="0"/>
              </a:rPr>
              <a:t>Directrice principale, écoconception et écomodulation</a:t>
            </a:r>
          </a:p>
        </p:txBody>
      </p:sp>
      <p:sp>
        <p:nvSpPr>
          <p:cNvPr id="33" name="Rectangle 32">
            <a:extLst>
              <a:ext uri="{FF2B5EF4-FFF2-40B4-BE49-F238E27FC236}">
                <a16:creationId xmlns:a16="http://schemas.microsoft.com/office/drawing/2014/main" id="{6D5859BF-7AA0-E60F-C925-20ED1A65191B}"/>
              </a:ext>
            </a:extLst>
          </p:cNvPr>
          <p:cNvSpPr/>
          <p:nvPr>
            <p:custDataLst>
              <p:tags r:id="rId6"/>
            </p:custDataLst>
          </p:nvPr>
        </p:nvSpPr>
        <p:spPr>
          <a:xfrm>
            <a:off x="6221783" y="5443815"/>
            <a:ext cx="945780" cy="45719"/>
          </a:xfrm>
          <a:prstGeom prst="rect">
            <a:avLst/>
          </a:prstGeom>
          <a:solidFill>
            <a:srgbClr val="DDEBC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78B829"/>
              </a:solidFill>
              <a:effectLst/>
              <a:uLnTx/>
              <a:uFillTx/>
              <a:latin typeface="Corbel"/>
              <a:ea typeface="+mn-ea"/>
              <a:cs typeface="+mn-cs"/>
            </a:endParaRPr>
          </a:p>
        </p:txBody>
      </p:sp>
    </p:spTree>
    <p:extLst>
      <p:ext uri="{BB962C8B-B14F-4D97-AF65-F5344CB8AC3E}">
        <p14:creationId xmlns:p14="http://schemas.microsoft.com/office/powerpoint/2010/main" val="2328646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50D6A73-DA51-7CA3-2946-9E68DDC3EFF1}"/>
              </a:ext>
            </a:extLst>
          </p:cNvPr>
          <p:cNvSpPr>
            <a:spLocks noGrp="1"/>
          </p:cNvSpPr>
          <p:nvPr>
            <p:ph type="title"/>
            <p:custDataLst>
              <p:tags r:id="rId1"/>
            </p:custDataLst>
          </p:nvPr>
        </p:nvSpPr>
        <p:spPr>
          <a:xfrm>
            <a:off x="398956" y="1329509"/>
            <a:ext cx="11466576" cy="731520"/>
          </a:xfrm>
        </p:spPr>
        <p:txBody>
          <a:bodyPr/>
          <a:lstStyle/>
          <a:p>
            <a:r>
              <a:rPr lang="fr-CA" dirty="0"/>
              <a:t>Une grande diversité de démarches ayant obtenu un bonus</a:t>
            </a:r>
          </a:p>
        </p:txBody>
      </p:sp>
      <p:sp>
        <p:nvSpPr>
          <p:cNvPr id="2" name="Espace réservé du numéro de diapositive 1">
            <a:extLst>
              <a:ext uri="{FF2B5EF4-FFF2-40B4-BE49-F238E27FC236}">
                <a16:creationId xmlns:a16="http://schemas.microsoft.com/office/drawing/2014/main" id="{2E287D8E-BEF1-3CFE-C2C9-E0E20A221026}"/>
              </a:ext>
            </a:extLst>
          </p:cNvPr>
          <p:cNvSpPr>
            <a:spLocks noGrp="1"/>
          </p:cNvSpPr>
          <p:nvPr>
            <p:ph type="sldNum" sz="quarter" idx="12"/>
            <p:custDataLst>
              <p:tags r:id="rId2"/>
            </p:custDataLst>
          </p:nvPr>
        </p:nvSpPr>
        <p:spPr>
          <a:xfrm>
            <a:off x="11458575" y="6472321"/>
            <a:ext cx="306096" cy="15304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47637-865D-DD4D-BA8B-BFE22F0B4DA8}" type="slidenum">
              <a:rPr kumimoji="0" lang="fr-CA" sz="700" b="0" i="0" u="none" strike="noStrike" kern="1200" cap="none" spc="40" normalizeH="0" baseline="0" noProof="0" smtClean="0">
                <a:ln>
                  <a:noFill/>
                </a:ln>
                <a:solidFill>
                  <a:srgbClr val="00372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700" b="0" i="0" u="none" strike="noStrike" kern="1200" cap="none" spc="40" normalizeH="0" baseline="0" noProof="0">
              <a:ln>
                <a:noFill/>
              </a:ln>
              <a:solidFill>
                <a:srgbClr val="00372C"/>
              </a:solidFill>
              <a:effectLst/>
              <a:uLnTx/>
              <a:uFillTx/>
              <a:latin typeface="Arial" panose="020B0604020202020204"/>
              <a:ea typeface="+mn-ea"/>
              <a:cs typeface="+mn-cs"/>
            </a:endParaRPr>
          </a:p>
        </p:txBody>
      </p:sp>
      <p:sp>
        <p:nvSpPr>
          <p:cNvPr id="8" name="ZoneTexte 7">
            <a:extLst>
              <a:ext uri="{FF2B5EF4-FFF2-40B4-BE49-F238E27FC236}">
                <a16:creationId xmlns:a16="http://schemas.microsoft.com/office/drawing/2014/main" id="{0CFC93D6-0CB8-56FF-8A0D-C3A25A106E23}"/>
              </a:ext>
            </a:extLst>
          </p:cNvPr>
          <p:cNvSpPr txBox="1"/>
          <p:nvPr/>
        </p:nvSpPr>
        <p:spPr>
          <a:xfrm>
            <a:off x="4263275" y="2786781"/>
            <a:ext cx="5235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25</a:t>
            </a:r>
          </a:p>
        </p:txBody>
      </p:sp>
      <p:pic>
        <p:nvPicPr>
          <p:cNvPr id="11" name="Image 10" descr="Une image contenant texte, nourriture&#10;&#10;Description générée automatiquement">
            <a:extLst>
              <a:ext uri="{FF2B5EF4-FFF2-40B4-BE49-F238E27FC236}">
                <a16:creationId xmlns:a16="http://schemas.microsoft.com/office/drawing/2014/main" id="{A44717BD-29E8-D3FD-3EC3-AD31CBCE7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380" y="2278729"/>
            <a:ext cx="1681748" cy="1676951"/>
          </a:xfrm>
          <a:prstGeom prst="rect">
            <a:avLst/>
          </a:prstGeom>
        </p:spPr>
      </p:pic>
      <p:pic>
        <p:nvPicPr>
          <p:cNvPr id="12" name="Image 11" descr="Une image contenant texte, nourriture, bouteille, jus&#10;&#10;Description générée automatiquement">
            <a:extLst>
              <a:ext uri="{FF2B5EF4-FFF2-40B4-BE49-F238E27FC236}">
                <a16:creationId xmlns:a16="http://schemas.microsoft.com/office/drawing/2014/main" id="{BDEC9747-D219-BB67-D6A8-395114365C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380" y="4150646"/>
            <a:ext cx="1681748" cy="1692722"/>
          </a:xfrm>
          <a:prstGeom prst="rect">
            <a:avLst/>
          </a:prstGeom>
        </p:spPr>
      </p:pic>
      <p:pic>
        <p:nvPicPr>
          <p:cNvPr id="13" name="Image 12" descr="Une image contenant texte, Race de chien, animal domestique, chien&#10;&#10;Description générée automatiquement">
            <a:extLst>
              <a:ext uri="{FF2B5EF4-FFF2-40B4-BE49-F238E27FC236}">
                <a16:creationId xmlns:a16="http://schemas.microsoft.com/office/drawing/2014/main" id="{311B5B8E-772C-3639-F52C-ED5B9424B833}"/>
              </a:ext>
            </a:extLst>
          </p:cNvPr>
          <p:cNvPicPr>
            <a:picLocks noChangeAspect="1"/>
          </p:cNvPicPr>
          <p:nvPr/>
        </p:nvPicPr>
        <p:blipFill rotWithShape="1">
          <a:blip r:embed="rId8">
            <a:extLst>
              <a:ext uri="{28A0092B-C50C-407E-A947-70E740481C1C}">
                <a14:useLocalDpi xmlns:a14="http://schemas.microsoft.com/office/drawing/2010/main" val="0"/>
              </a:ext>
            </a:extLst>
          </a:blip>
          <a:srcRect t="1431" r="1431"/>
          <a:stretch/>
        </p:blipFill>
        <p:spPr>
          <a:xfrm>
            <a:off x="4235628" y="4148311"/>
            <a:ext cx="1680976" cy="1680975"/>
          </a:xfrm>
          <a:prstGeom prst="rect">
            <a:avLst/>
          </a:prstGeom>
        </p:spPr>
      </p:pic>
      <p:pic>
        <p:nvPicPr>
          <p:cNvPr id="14" name="Picture 2" descr="Intersand Quali Cat">
            <a:extLst>
              <a:ext uri="{FF2B5EF4-FFF2-40B4-BE49-F238E27FC236}">
                <a16:creationId xmlns:a16="http://schemas.microsoft.com/office/drawing/2014/main" id="{108D3A46-9416-CA35-AE1C-69A5320C5D2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61" t="1226" r="1305" b="968"/>
          <a:stretch/>
        </p:blipFill>
        <p:spPr bwMode="auto">
          <a:xfrm>
            <a:off x="2395993" y="4150646"/>
            <a:ext cx="1683789" cy="16927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AQ">
            <a:extLst>
              <a:ext uri="{FF2B5EF4-FFF2-40B4-BE49-F238E27FC236}">
                <a16:creationId xmlns:a16="http://schemas.microsoft.com/office/drawing/2014/main" id="{5B5CFFF9-4C7D-1838-F7D2-53678C01DD5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61" b="1698"/>
          <a:stretch/>
        </p:blipFill>
        <p:spPr bwMode="auto">
          <a:xfrm>
            <a:off x="4230110" y="2287445"/>
            <a:ext cx="1698343" cy="16769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Kruger Scotties">
            <a:extLst>
              <a:ext uri="{FF2B5EF4-FFF2-40B4-BE49-F238E27FC236}">
                <a16:creationId xmlns:a16="http://schemas.microsoft.com/office/drawing/2014/main" id="{5BF19453-BBF6-C861-1B3D-6968A4E9776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53"/>
          <a:stretch/>
        </p:blipFill>
        <p:spPr bwMode="auto">
          <a:xfrm>
            <a:off x="2405700" y="2287447"/>
            <a:ext cx="1692003" cy="16769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ostco Kirkland Egg">
            <a:extLst>
              <a:ext uri="{FF2B5EF4-FFF2-40B4-BE49-F238E27FC236}">
                <a16:creationId xmlns:a16="http://schemas.microsoft.com/office/drawing/2014/main" id="{7BDB47D7-C1E2-73C7-0B9E-4A72275888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48028" y="2287447"/>
            <a:ext cx="1696282" cy="1676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Colgate Murphy">
            <a:extLst>
              <a:ext uri="{FF2B5EF4-FFF2-40B4-BE49-F238E27FC236}">
                <a16:creationId xmlns:a16="http://schemas.microsoft.com/office/drawing/2014/main" id="{3F154107-1D09-3EB7-8A64-E95F67C639A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25" t="1778" r="-1"/>
          <a:stretch/>
        </p:blipFill>
        <p:spPr bwMode="auto">
          <a:xfrm>
            <a:off x="6092964" y="2301907"/>
            <a:ext cx="1684658" cy="167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899D2A50-4D6D-F750-1396-EF9731DF3C7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922"/>
          <a:stretch/>
        </p:blipFill>
        <p:spPr bwMode="auto">
          <a:xfrm>
            <a:off x="6091548" y="4156478"/>
            <a:ext cx="1683789" cy="16851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0">
            <a:extLst>
              <a:ext uri="{FF2B5EF4-FFF2-40B4-BE49-F238E27FC236}">
                <a16:creationId xmlns:a16="http://schemas.microsoft.com/office/drawing/2014/main" id="{5ACB36A3-EBEC-D328-1B3C-FB75DAFB1D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7100" y="4154833"/>
            <a:ext cx="1685483" cy="170726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4">
            <a:extLst>
              <a:ext uri="{FF2B5EF4-FFF2-40B4-BE49-F238E27FC236}">
                <a16:creationId xmlns:a16="http://schemas.microsoft.com/office/drawing/2014/main" id="{E288DE69-2FB4-ABF1-E50A-F5795E3A95F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845" t="2222" b="1270"/>
          <a:stretch/>
        </p:blipFill>
        <p:spPr bwMode="auto">
          <a:xfrm>
            <a:off x="9764814" y="2278729"/>
            <a:ext cx="1693761" cy="16851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565BB5FB-3D95-7381-86CA-AF8F35740B62}"/>
              </a:ext>
            </a:extLst>
          </p:cNvPr>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a:stretch>
            <a:fillRect/>
          </a:stretch>
        </p:blipFill>
        <p:spPr bwMode="auto">
          <a:xfrm>
            <a:off x="9767901" y="4298347"/>
            <a:ext cx="1694095" cy="142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92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AC1E5B2-0E30-FAA0-0292-6E00307B9B1A}"/>
              </a:ext>
            </a:extLst>
          </p:cNvPr>
          <p:cNvSpPr>
            <a:spLocks noGrp="1"/>
          </p:cNvSpPr>
          <p:nvPr>
            <p:ph type="sldNum" sz="quarter" idx="12"/>
          </p:nvPr>
        </p:nvSpPr>
        <p:spPr/>
        <p:txBody>
          <a:bodyPr/>
          <a:lstStyle/>
          <a:p>
            <a:fld id="{83D47637-865D-DD4D-BA8B-BFE22F0B4DA8}" type="slidenum">
              <a:rPr lang="fr-CA" smtClean="0"/>
              <a:pPr/>
              <a:t>11</a:t>
            </a:fld>
            <a:endParaRPr lang="fr-CA"/>
          </a:p>
        </p:txBody>
      </p:sp>
      <p:pic>
        <p:nvPicPr>
          <p:cNvPr id="6" name="Picture 2">
            <a:extLst>
              <a:ext uri="{FF2B5EF4-FFF2-40B4-BE49-F238E27FC236}">
                <a16:creationId xmlns:a16="http://schemas.microsoft.com/office/drawing/2014/main" id="{76A77C0E-2EE3-AE19-C66A-7861D46BE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7816"/>
            <a:ext cx="8348117" cy="46871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0C99852-6988-4634-59EE-E41ECE413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5669" y="2990189"/>
            <a:ext cx="1307927" cy="130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5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32">
            <a:extLst>
              <a:ext uri="{FF2B5EF4-FFF2-40B4-BE49-F238E27FC236}">
                <a16:creationId xmlns:a16="http://schemas.microsoft.com/office/drawing/2014/main" id="{C8D9DAC8-8E42-C92D-99F7-33495D0D6A2E}"/>
              </a:ext>
            </a:extLst>
          </p:cNvPr>
          <p:cNvSpPr txBox="1">
            <a:spLocks/>
          </p:cNvSpPr>
          <p:nvPr/>
        </p:nvSpPr>
        <p:spPr>
          <a:xfrm>
            <a:off x="1280576" y="1248936"/>
            <a:ext cx="3991816" cy="326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300" dirty="0">
              <a:solidFill>
                <a:srgbClr val="006633"/>
              </a:solidFill>
            </a:endParaRPr>
          </a:p>
        </p:txBody>
      </p:sp>
      <p:grpSp>
        <p:nvGrpSpPr>
          <p:cNvPr id="13" name="Groupe 12">
            <a:extLst>
              <a:ext uri="{FF2B5EF4-FFF2-40B4-BE49-F238E27FC236}">
                <a16:creationId xmlns:a16="http://schemas.microsoft.com/office/drawing/2014/main" id="{EC5C741D-91F9-DA85-9D9E-8EBFC4953B61}"/>
              </a:ext>
            </a:extLst>
          </p:cNvPr>
          <p:cNvGrpSpPr>
            <a:grpSpLocks noChangeAspect="1"/>
          </p:cNvGrpSpPr>
          <p:nvPr/>
        </p:nvGrpSpPr>
        <p:grpSpPr>
          <a:xfrm>
            <a:off x="3743373" y="1970961"/>
            <a:ext cx="4231459" cy="4490960"/>
            <a:chOff x="6769064" y="1221608"/>
            <a:chExt cx="4832350" cy="5128694"/>
          </a:xfrm>
        </p:grpSpPr>
        <p:pic>
          <p:nvPicPr>
            <p:cNvPr id="14" name="Picture 2">
              <a:extLst>
                <a:ext uri="{FF2B5EF4-FFF2-40B4-BE49-F238E27FC236}">
                  <a16:creationId xmlns:a16="http://schemas.microsoft.com/office/drawing/2014/main" id="{EE93B271-3028-5234-971F-E83F5E75A6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9064" y="2788842"/>
              <a:ext cx="4823354" cy="356146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391C9C0F-9594-5FCF-73D8-8118C55BD107}"/>
                </a:ext>
              </a:extLst>
            </p:cNvPr>
            <p:cNvSpPr txBox="1">
              <a:spLocks noChangeAspect="1"/>
            </p:cNvSpPr>
            <p:nvPr/>
          </p:nvSpPr>
          <p:spPr>
            <a:xfrm>
              <a:off x="6769064" y="1221608"/>
              <a:ext cx="4832350" cy="1792558"/>
            </a:xfrm>
            <a:prstGeom prst="rect">
              <a:avLst/>
            </a:prstGeom>
            <a:solidFill>
              <a:schemeClr val="tx1">
                <a:lumMod val="75000"/>
                <a:lumOff val="25000"/>
              </a:schemeClr>
            </a:solidFill>
          </p:spPr>
          <p:txBody>
            <a:bodyPr wrap="square">
              <a:spAutoFit/>
            </a:bodyPr>
            <a:lstStyle/>
            <a:p>
              <a:pPr algn="ctr"/>
              <a:r>
                <a:rPr lang="fr-CA" sz="2400" b="1" i="0" dirty="0">
                  <a:solidFill>
                    <a:srgbClr val="C2E1DC"/>
                  </a:solidFill>
                  <a:effectLst/>
                  <a:latin typeface="Radio-Canada"/>
                </a:rPr>
                <a:t>Sacs, vaisselle, ustensiles: Mascouche et Terrebonne bannissent la distribution des objets à usage unique</a:t>
              </a:r>
              <a:endParaRPr lang="fr-CA" sz="2400" b="1" dirty="0">
                <a:solidFill>
                  <a:srgbClr val="C2E1DC"/>
                </a:solidFill>
              </a:endParaRPr>
            </a:p>
          </p:txBody>
        </p:sp>
      </p:grpSp>
      <p:grpSp>
        <p:nvGrpSpPr>
          <p:cNvPr id="16" name="Groupe 15">
            <a:extLst>
              <a:ext uri="{FF2B5EF4-FFF2-40B4-BE49-F238E27FC236}">
                <a16:creationId xmlns:a16="http://schemas.microsoft.com/office/drawing/2014/main" id="{BFB628C1-2A69-2BBF-4E76-DA9A548B8B42}"/>
              </a:ext>
            </a:extLst>
          </p:cNvPr>
          <p:cNvGrpSpPr/>
          <p:nvPr/>
        </p:nvGrpSpPr>
        <p:grpSpPr>
          <a:xfrm>
            <a:off x="8126948" y="1973891"/>
            <a:ext cx="3754800" cy="4488030"/>
            <a:chOff x="8156132" y="1863105"/>
            <a:chExt cx="3754800" cy="4488030"/>
          </a:xfrm>
        </p:grpSpPr>
        <p:grpSp>
          <p:nvGrpSpPr>
            <p:cNvPr id="17" name="Groupe 16">
              <a:extLst>
                <a:ext uri="{FF2B5EF4-FFF2-40B4-BE49-F238E27FC236}">
                  <a16:creationId xmlns:a16="http://schemas.microsoft.com/office/drawing/2014/main" id="{046A33E4-D58A-26CC-AB1F-3BEC2730734E}"/>
                </a:ext>
              </a:extLst>
            </p:cNvPr>
            <p:cNvGrpSpPr>
              <a:grpSpLocks noChangeAspect="1"/>
            </p:cNvGrpSpPr>
            <p:nvPr/>
          </p:nvGrpSpPr>
          <p:grpSpPr>
            <a:xfrm>
              <a:off x="8156802" y="1863105"/>
              <a:ext cx="3753461" cy="2657447"/>
              <a:chOff x="522400" y="1104043"/>
              <a:chExt cx="4391526" cy="3109199"/>
            </a:xfrm>
          </p:grpSpPr>
          <p:sp>
            <p:nvSpPr>
              <p:cNvPr id="19" name="ZoneTexte 18">
                <a:extLst>
                  <a:ext uri="{FF2B5EF4-FFF2-40B4-BE49-F238E27FC236}">
                    <a16:creationId xmlns:a16="http://schemas.microsoft.com/office/drawing/2014/main" id="{EEE56547-1F9B-4293-508F-8DBD8208FC7C}"/>
                  </a:ext>
                </a:extLst>
              </p:cNvPr>
              <p:cNvSpPr txBox="1"/>
              <p:nvPr/>
            </p:nvSpPr>
            <p:spPr>
              <a:xfrm>
                <a:off x="522400" y="1104043"/>
                <a:ext cx="4391526" cy="1548417"/>
              </a:xfrm>
              <a:prstGeom prst="rect">
                <a:avLst/>
              </a:prstGeom>
              <a:solidFill>
                <a:schemeClr val="tx1">
                  <a:lumMod val="75000"/>
                  <a:lumOff val="25000"/>
                </a:schemeClr>
              </a:solidFill>
            </p:spPr>
            <p:txBody>
              <a:bodyPr wrap="square">
                <a:spAutoFit/>
              </a:bodyPr>
              <a:lstStyle/>
              <a:p>
                <a:pPr algn="ctr"/>
                <a:r>
                  <a:rPr lang="fr-CA" sz="2000" b="1" i="0" dirty="0">
                    <a:solidFill>
                      <a:srgbClr val="9CD9DD"/>
                    </a:solidFill>
                    <a:effectLst/>
                    <a:latin typeface="Open Sans" panose="020B0606030504020204" pitchFamily="34" charset="0"/>
                  </a:rPr>
                  <a:t>Plastiques à usage unique : ce que vous devez savoir sur la réglementation (Montréal)</a:t>
                </a:r>
              </a:p>
            </p:txBody>
          </p:sp>
          <p:pic>
            <p:nvPicPr>
              <p:cNvPr id="20" name="Image 19">
                <a:extLst>
                  <a:ext uri="{FF2B5EF4-FFF2-40B4-BE49-F238E27FC236}">
                    <a16:creationId xmlns:a16="http://schemas.microsoft.com/office/drawing/2014/main" id="{B42E914A-25B9-42BB-8F15-9D39BDE85E1E}"/>
                  </a:ext>
                </a:extLst>
              </p:cNvPr>
              <p:cNvPicPr>
                <a:picLocks noChangeAspect="1"/>
              </p:cNvPicPr>
              <p:nvPr/>
            </p:nvPicPr>
            <p:blipFill rotWithShape="1">
              <a:blip r:embed="rId4"/>
              <a:srcRect t="16977"/>
              <a:stretch/>
            </p:blipFill>
            <p:spPr>
              <a:xfrm>
                <a:off x="522400" y="2706263"/>
                <a:ext cx="4391526" cy="1506979"/>
              </a:xfrm>
              <a:prstGeom prst="rect">
                <a:avLst/>
              </a:prstGeom>
            </p:spPr>
          </p:pic>
        </p:grpSp>
        <p:sp>
          <p:nvSpPr>
            <p:cNvPr id="18" name="ZoneTexte 17">
              <a:extLst>
                <a:ext uri="{FF2B5EF4-FFF2-40B4-BE49-F238E27FC236}">
                  <a16:creationId xmlns:a16="http://schemas.microsoft.com/office/drawing/2014/main" id="{17DDCEA3-CA06-E7FD-676E-5292DD9F8813}"/>
                </a:ext>
              </a:extLst>
            </p:cNvPr>
            <p:cNvSpPr txBox="1">
              <a:spLocks noChangeAspect="1"/>
            </p:cNvSpPr>
            <p:nvPr/>
          </p:nvSpPr>
          <p:spPr>
            <a:xfrm>
              <a:off x="8156132" y="4573725"/>
              <a:ext cx="3754800" cy="1777410"/>
            </a:xfrm>
            <a:prstGeom prst="rect">
              <a:avLst/>
            </a:prstGeom>
            <a:solidFill>
              <a:schemeClr val="bg1"/>
            </a:solidFill>
          </p:spPr>
          <p:txBody>
            <a:bodyPr wrap="square">
              <a:spAutoFit/>
            </a:bodyPr>
            <a:lstStyle/>
            <a:p>
              <a:pPr algn="l"/>
              <a:r>
                <a:rPr lang="fr-CA" sz="1050" b="1" i="0" dirty="0">
                  <a:solidFill>
                    <a:srgbClr val="212529"/>
                  </a:solidFill>
                  <a:effectLst/>
                  <a:latin typeface="Open Sans" panose="020B0606030504020204" pitchFamily="34" charset="0"/>
                </a:rPr>
                <a:t>Articles de plastique compostable ou non (nos 1 à 7)</a:t>
              </a:r>
            </a:p>
            <a:p>
              <a:pPr marL="171450" indent="-171450" algn="l">
                <a:buFont typeface="Arial" panose="020B0604020202020204" pitchFamily="34" charset="0"/>
                <a:buChar char="•"/>
              </a:pPr>
              <a:r>
                <a:rPr lang="fr-CA" sz="1000" b="0" i="0" dirty="0">
                  <a:solidFill>
                    <a:srgbClr val="637381"/>
                  </a:solidFill>
                  <a:effectLst/>
                  <a:latin typeface="Open Sans" panose="020B0606030504020204" pitchFamily="34" charset="0"/>
                </a:rPr>
                <a:t>Tasses, verres, bâtonnets, pailles et ustensiles pour consommation sur place</a:t>
              </a:r>
            </a:p>
            <a:p>
              <a:pPr marL="171450" indent="-171450" algn="l">
                <a:buFont typeface="Arial" panose="020B0604020202020204" pitchFamily="34" charset="0"/>
                <a:buChar char="•"/>
              </a:pPr>
              <a:endParaRPr lang="fr-CA" sz="600" b="0" i="0" dirty="0">
                <a:solidFill>
                  <a:srgbClr val="637381"/>
                </a:solidFill>
                <a:effectLst/>
                <a:latin typeface="Open Sans" panose="020B0606030504020204" pitchFamily="34" charset="0"/>
              </a:endParaRPr>
            </a:p>
            <a:p>
              <a:pPr algn="l"/>
              <a:r>
                <a:rPr lang="fr-CA" sz="1050" b="1" i="0" dirty="0">
                  <a:solidFill>
                    <a:srgbClr val="212529"/>
                  </a:solidFill>
                  <a:effectLst/>
                  <a:latin typeface="Open Sans" panose="020B0606030504020204" pitchFamily="34" charset="0"/>
                </a:rPr>
                <a:t>Autres articles de plastique polystyrène (no 6) ou compostable (no 7)</a:t>
              </a:r>
            </a:p>
            <a:p>
              <a:pPr marL="171450" indent="-171450" algn="l">
                <a:buFont typeface="Arial" panose="020B0604020202020204" pitchFamily="34" charset="0"/>
                <a:buChar char="•"/>
              </a:pPr>
              <a:r>
                <a:rPr lang="fr-CA" sz="1000" b="0" i="0" dirty="0">
                  <a:solidFill>
                    <a:srgbClr val="637381"/>
                  </a:solidFill>
                  <a:effectLst/>
                  <a:latin typeface="Open Sans" panose="020B0606030504020204" pitchFamily="34" charset="0"/>
                </a:rPr>
                <a:t>Assiettes</a:t>
              </a:r>
            </a:p>
            <a:p>
              <a:pPr marL="171450" indent="-171450" algn="l">
                <a:buFont typeface="Arial" panose="020B0604020202020204" pitchFamily="34" charset="0"/>
                <a:buChar char="•"/>
              </a:pPr>
              <a:r>
                <a:rPr lang="fr-CA" sz="1000" b="0" i="0" dirty="0">
                  <a:solidFill>
                    <a:srgbClr val="637381"/>
                  </a:solidFill>
                  <a:effectLst/>
                  <a:latin typeface="Open Sans" panose="020B0606030504020204" pitchFamily="34" charset="0"/>
                </a:rPr>
                <a:t>Contenants</a:t>
              </a:r>
            </a:p>
            <a:p>
              <a:pPr marL="171450" indent="-171450" algn="l">
                <a:buFont typeface="Arial" panose="020B0604020202020204" pitchFamily="34" charset="0"/>
                <a:buChar char="•"/>
              </a:pPr>
              <a:r>
                <a:rPr lang="fr-CA" sz="1000" b="0" i="0" dirty="0">
                  <a:solidFill>
                    <a:srgbClr val="637381"/>
                  </a:solidFill>
                  <a:effectLst/>
                  <a:latin typeface="Open Sans" panose="020B0606030504020204" pitchFamily="34" charset="0"/>
                </a:rPr>
                <a:t>Couvercles </a:t>
              </a:r>
            </a:p>
            <a:p>
              <a:pPr marL="171450" indent="-171450" algn="l">
                <a:buFont typeface="Arial" panose="020B0604020202020204" pitchFamily="34" charset="0"/>
                <a:buChar char="•"/>
              </a:pPr>
              <a:r>
                <a:rPr lang="fr-CA" sz="1000" b="0" i="0" dirty="0">
                  <a:solidFill>
                    <a:srgbClr val="637381"/>
                  </a:solidFill>
                  <a:effectLst/>
                  <a:latin typeface="Open Sans" panose="020B0606030504020204" pitchFamily="34" charset="0"/>
                </a:rPr>
                <a:t>Barquettes (sauf celles pour viande et poisson crus)</a:t>
              </a:r>
            </a:p>
            <a:p>
              <a:pPr marL="171450" indent="-171450" algn="l">
                <a:buFont typeface="Arial" panose="020B0604020202020204" pitchFamily="34" charset="0"/>
                <a:buChar char="•"/>
              </a:pPr>
              <a:r>
                <a:rPr lang="fr-CA" sz="1000" b="0" i="0" dirty="0">
                  <a:solidFill>
                    <a:srgbClr val="637381"/>
                  </a:solidFill>
                  <a:effectLst/>
                  <a:latin typeface="Open Sans" panose="020B0606030504020204" pitchFamily="34" charset="0"/>
                </a:rPr>
                <a:t>Ustensiles pour commandes à emporter ou livraisons</a:t>
              </a:r>
            </a:p>
          </p:txBody>
        </p:sp>
      </p:grpSp>
      <p:grpSp>
        <p:nvGrpSpPr>
          <p:cNvPr id="4" name="Groupe 3">
            <a:extLst>
              <a:ext uri="{FF2B5EF4-FFF2-40B4-BE49-F238E27FC236}">
                <a16:creationId xmlns:a16="http://schemas.microsoft.com/office/drawing/2014/main" id="{6ED9453A-47C5-FE0A-65F1-8B6E496F462E}"/>
              </a:ext>
            </a:extLst>
          </p:cNvPr>
          <p:cNvGrpSpPr/>
          <p:nvPr/>
        </p:nvGrpSpPr>
        <p:grpSpPr>
          <a:xfrm>
            <a:off x="495301" y="1960763"/>
            <a:ext cx="3142668" cy="4864026"/>
            <a:chOff x="852451" y="2870255"/>
            <a:chExt cx="3267999" cy="5058005"/>
          </a:xfrm>
        </p:grpSpPr>
        <p:pic>
          <p:nvPicPr>
            <p:cNvPr id="2" name="Image 1">
              <a:extLst>
                <a:ext uri="{FF2B5EF4-FFF2-40B4-BE49-F238E27FC236}">
                  <a16:creationId xmlns:a16="http://schemas.microsoft.com/office/drawing/2014/main" id="{5B374FDC-5919-C1CD-85C9-233F1BFBC261}"/>
                </a:ext>
              </a:extLst>
            </p:cNvPr>
            <p:cNvPicPr>
              <a:picLocks noChangeAspect="1"/>
            </p:cNvPicPr>
            <p:nvPr/>
          </p:nvPicPr>
          <p:blipFill rotWithShape="1">
            <a:blip r:embed="rId5"/>
            <a:srcRect l="50000"/>
            <a:stretch/>
          </p:blipFill>
          <p:spPr>
            <a:xfrm>
              <a:off x="852451" y="5283140"/>
              <a:ext cx="3211931" cy="2645120"/>
            </a:xfrm>
            <a:prstGeom prst="rect">
              <a:avLst/>
            </a:prstGeom>
          </p:spPr>
        </p:pic>
        <p:pic>
          <p:nvPicPr>
            <p:cNvPr id="3" name="Image 2">
              <a:extLst>
                <a:ext uri="{FF2B5EF4-FFF2-40B4-BE49-F238E27FC236}">
                  <a16:creationId xmlns:a16="http://schemas.microsoft.com/office/drawing/2014/main" id="{4C8DADC9-9463-7C1A-5F34-0B127DCD8B98}"/>
                </a:ext>
              </a:extLst>
            </p:cNvPr>
            <p:cNvPicPr>
              <a:picLocks noChangeAspect="1"/>
            </p:cNvPicPr>
            <p:nvPr/>
          </p:nvPicPr>
          <p:blipFill rotWithShape="1">
            <a:blip r:embed="rId5"/>
            <a:srcRect r="50000"/>
            <a:stretch/>
          </p:blipFill>
          <p:spPr>
            <a:xfrm>
              <a:off x="908519" y="2870255"/>
              <a:ext cx="3211931" cy="2645120"/>
            </a:xfrm>
            <a:prstGeom prst="rect">
              <a:avLst/>
            </a:prstGeom>
          </p:spPr>
        </p:pic>
      </p:grpSp>
      <p:sp>
        <p:nvSpPr>
          <p:cNvPr id="5" name="Espace réservé du texte 4">
            <a:extLst>
              <a:ext uri="{FF2B5EF4-FFF2-40B4-BE49-F238E27FC236}">
                <a16:creationId xmlns:a16="http://schemas.microsoft.com/office/drawing/2014/main" id="{1A13B2ED-3B66-7707-1267-6C566EB42A34}"/>
              </a:ext>
            </a:extLst>
          </p:cNvPr>
          <p:cNvSpPr txBox="1">
            <a:spLocks/>
          </p:cNvSpPr>
          <p:nvPr/>
        </p:nvSpPr>
        <p:spPr>
          <a:xfrm>
            <a:off x="1280576" y="696275"/>
            <a:ext cx="10161662" cy="1111260"/>
          </a:xfrm>
          <a:prstGeom prst="rect">
            <a:avLst/>
          </a:prstGeom>
        </p:spPr>
        <p:txBody>
          <a:bodyPr/>
          <a:lstStyle>
            <a:lvl1pPr marL="228600" indent="-228600" algn="l" defTabSz="914400"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4000" b="1" dirty="0">
                <a:solidFill>
                  <a:srgbClr val="006633"/>
                </a:solidFill>
                <a:latin typeface="Arial" panose="020B0604020202020204" pitchFamily="34" charset="0"/>
                <a:cs typeface="Arial" panose="020B0604020202020204" pitchFamily="34" charset="0"/>
              </a:rPr>
              <a:t>Pressions réglementaires, projets et initiatives</a:t>
            </a:r>
          </a:p>
        </p:txBody>
      </p:sp>
      <p:pic>
        <p:nvPicPr>
          <p:cNvPr id="6" name="Image 5" descr="Une image contenant Police, Graphique, capture d’écran, texte&#10;&#10;Description générée automatiquement">
            <a:extLst>
              <a:ext uri="{FF2B5EF4-FFF2-40B4-BE49-F238E27FC236}">
                <a16:creationId xmlns:a16="http://schemas.microsoft.com/office/drawing/2014/main" id="{5E402D01-CAA4-1CA2-CC77-BF0C9594DA13}"/>
              </a:ext>
            </a:extLst>
          </p:cNvPr>
          <p:cNvPicPr>
            <a:picLocks noChangeAspect="1"/>
          </p:cNvPicPr>
          <p:nvPr/>
        </p:nvPicPr>
        <p:blipFill>
          <a:blip r:embed="rId6"/>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389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3">
            <a:extLst>
              <a:ext uri="{FF2B5EF4-FFF2-40B4-BE49-F238E27FC236}">
                <a16:creationId xmlns:a16="http://schemas.microsoft.com/office/drawing/2014/main" id="{F8CB7075-DED1-ED97-2914-5965A55A07F8}"/>
              </a:ext>
            </a:extLst>
          </p:cNvPr>
          <p:cNvPicPr>
            <a:picLocks noChangeAspect="1"/>
          </p:cNvPicPr>
          <p:nvPr/>
        </p:nvPicPr>
        <p:blipFill>
          <a:blip r:embed="rId5"/>
          <a:srcRect t="20" b="20"/>
          <a:stretch>
            <a:fillRect/>
          </a:stretch>
        </p:blipFill>
        <p:spPr>
          <a:xfrm>
            <a:off x="-25400" y="0"/>
            <a:ext cx="12306300" cy="6858000"/>
          </a:xfrm>
          <a:prstGeom prst="rect">
            <a:avLst/>
          </a:prstGeom>
        </p:spPr>
      </p:pic>
      <p:sp>
        <p:nvSpPr>
          <p:cNvPr id="8" name="Rectangle 7">
            <a:extLst>
              <a:ext uri="{FF2B5EF4-FFF2-40B4-BE49-F238E27FC236}">
                <a16:creationId xmlns:a16="http://schemas.microsoft.com/office/drawing/2014/main" id="{9214B0B8-CA5F-7D46-5676-213C6E298A77}"/>
              </a:ext>
            </a:extLst>
          </p:cNvPr>
          <p:cNvSpPr/>
          <p:nvPr>
            <p:custDataLst>
              <p:tags r:id="rId1"/>
            </p:custDataLst>
          </p:nvPr>
        </p:nvSpPr>
        <p:spPr>
          <a:xfrm>
            <a:off x="-25400" y="-39260"/>
            <a:ext cx="12446000" cy="6936519"/>
          </a:xfrm>
          <a:prstGeom prst="rect">
            <a:avLst/>
          </a:prstGeom>
          <a:solidFill>
            <a:srgbClr val="00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Espace réservé du texte 8">
            <a:extLst>
              <a:ext uri="{FF2B5EF4-FFF2-40B4-BE49-F238E27FC236}">
                <a16:creationId xmlns:a16="http://schemas.microsoft.com/office/drawing/2014/main" id="{184A35A6-4F70-CF06-4745-54D048102A92}"/>
              </a:ext>
            </a:extLst>
          </p:cNvPr>
          <p:cNvSpPr txBox="1">
            <a:spLocks/>
          </p:cNvSpPr>
          <p:nvPr>
            <p:custDataLst>
              <p:tags r:id="rId2"/>
            </p:custDataLst>
          </p:nvPr>
        </p:nvSpPr>
        <p:spPr>
          <a:xfrm>
            <a:off x="682664" y="1216457"/>
            <a:ext cx="10569536" cy="283809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Clr>
                <a:schemeClr val="accent1"/>
              </a:buClr>
              <a:buSzPct val="100000"/>
              <a:buFont typeface="Arial" panose="020B0604020202020204" pitchFamily="34" charset="0"/>
              <a:buNone/>
              <a:defRPr sz="6000" b="1" kern="1200" spc="0">
                <a:solidFill>
                  <a:srgbClr val="FCE3AF"/>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100000"/>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9600" dirty="0">
                <a:solidFill>
                  <a:srgbClr val="ACF0D9"/>
                </a:solidFill>
                <a:latin typeface="Arial" panose="020B0604020202020204" pitchFamily="34" charset="0"/>
              </a:rPr>
              <a:t>Pourquoi </a:t>
            </a:r>
          </a:p>
          <a:p>
            <a:r>
              <a:rPr lang="en-CA" sz="9600" dirty="0">
                <a:solidFill>
                  <a:srgbClr val="ACF0D9"/>
                </a:solidFill>
                <a:latin typeface="Arial" panose="020B0604020202020204" pitchFamily="34" charset="0"/>
              </a:rPr>
              <a:t>miser sur </a:t>
            </a:r>
            <a:r>
              <a:rPr lang="en-CA" sz="9600" dirty="0">
                <a:solidFill>
                  <a:srgbClr val="ACF0D9"/>
                </a:solidFill>
                <a:highlight>
                  <a:srgbClr val="00382E"/>
                </a:highlight>
                <a:latin typeface="Arial" panose="020B0604020202020204" pitchFamily="34" charset="0"/>
              </a:rPr>
              <a:t>l’écoconception?</a:t>
            </a:r>
          </a:p>
        </p:txBody>
      </p:sp>
    </p:spTree>
    <p:extLst>
      <p:ext uri="{BB962C8B-B14F-4D97-AF65-F5344CB8AC3E}">
        <p14:creationId xmlns:p14="http://schemas.microsoft.com/office/powerpoint/2010/main" val="3588115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0C8A2-2137-120A-FFDC-A5CD2F18696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19B4F2F-2F60-4C95-116C-64AD0AAC6BDB}"/>
              </a:ext>
            </a:extLst>
          </p:cNvPr>
          <p:cNvSpPr txBox="1"/>
          <p:nvPr/>
        </p:nvSpPr>
        <p:spPr>
          <a:xfrm>
            <a:off x="6255136" y="1143777"/>
            <a:ext cx="6022712" cy="1569660"/>
          </a:xfrm>
          <a:prstGeom prst="rect">
            <a:avLst/>
          </a:prstGeom>
          <a:noFill/>
        </p:spPr>
        <p:txBody>
          <a:bodyPr wrap="square">
            <a:spAutoFit/>
          </a:bodyPr>
          <a:lstStyle/>
          <a:p>
            <a:pPr algn="l"/>
            <a:r>
              <a:rPr lang="fr-CA" sz="4800" b="1" i="0">
                <a:solidFill>
                  <a:srgbClr val="00382E"/>
                </a:solidFill>
                <a:effectLst/>
                <a:latin typeface="Arial" panose="020B0604020202020204" pitchFamily="34" charset="0"/>
                <a:cs typeface="Arial" panose="020B0604020202020204" pitchFamily="34" charset="0"/>
              </a:rPr>
              <a:t>L’écoconception c’est quoi ?</a:t>
            </a:r>
          </a:p>
        </p:txBody>
      </p:sp>
      <p:sp>
        <p:nvSpPr>
          <p:cNvPr id="5" name="ZoneTexte 4">
            <a:extLst>
              <a:ext uri="{FF2B5EF4-FFF2-40B4-BE49-F238E27FC236}">
                <a16:creationId xmlns:a16="http://schemas.microsoft.com/office/drawing/2014/main" id="{E8A4A144-9ACC-17CB-EF02-CCDA8370FFB6}"/>
              </a:ext>
            </a:extLst>
          </p:cNvPr>
          <p:cNvSpPr txBox="1"/>
          <p:nvPr/>
        </p:nvSpPr>
        <p:spPr>
          <a:xfrm>
            <a:off x="6255136" y="3303267"/>
            <a:ext cx="5404977" cy="2962513"/>
          </a:xfrm>
          <a:prstGeom prst="wedgeRoundRectCallout">
            <a:avLst>
              <a:gd name="adj1" fmla="val 20991"/>
              <a:gd name="adj2" fmla="val -66107"/>
              <a:gd name="adj3" fmla="val 16667"/>
            </a:avLst>
          </a:prstGeom>
          <a:noFill/>
          <a:ln w="19050">
            <a:solidFill>
              <a:srgbClr val="007551"/>
            </a:solidFill>
          </a:ln>
        </p:spPr>
        <p:txBody>
          <a:bodyPr wrap="square">
            <a:spAutoFit/>
          </a:bodyPr>
          <a:lstStyle/>
          <a:p>
            <a:pPr algn="l"/>
            <a:r>
              <a:rPr lang="fr-CA" sz="2400" b="1" i="0" dirty="0">
                <a:solidFill>
                  <a:srgbClr val="00BD75"/>
                </a:solidFill>
                <a:effectLst/>
                <a:latin typeface="Arial" panose="020B0604020202020204" pitchFamily="34" charset="0"/>
                <a:cs typeface="Arial" panose="020B0604020202020204" pitchFamily="34" charset="0"/>
              </a:rPr>
              <a:t>Démarche holistique qui se caractérise par la prise en compte de critères environnementaux, sociaux et économiques lors de la phase de conception d’un emballage, tout en conservant sa valeur d’usage ou en l’améliorant.</a:t>
            </a:r>
          </a:p>
        </p:txBody>
      </p:sp>
      <p:pic>
        <p:nvPicPr>
          <p:cNvPr id="8" name="Picture 4" descr="Une perceuse électrique —décompte des composants: 216 | 14 dissections d'objets technologiques qui vont vous fasciner">
            <a:extLst>
              <a:ext uri="{FF2B5EF4-FFF2-40B4-BE49-F238E27FC236}">
                <a16:creationId xmlns:a16="http://schemas.microsoft.com/office/drawing/2014/main" id="{2BCF0080-AEE8-5ADD-7212-63C6BEB6B188}"/>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t="7813" b="7813"/>
          <a:stretch>
            <a:fillRect/>
          </a:stretch>
        </p:blipFill>
        <p:spPr bwMode="auto">
          <a:xfrm>
            <a:off x="-156290" y="0"/>
            <a:ext cx="6093156" cy="685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72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19704-DC7B-08AD-1BC4-BCA37A70CE8F}"/>
            </a:ext>
          </a:extLst>
        </p:cNvPr>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E7812A95-7298-58AE-05B6-99A84049D56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40E53A59-10A9-B178-2B82-8119CD430511}"/>
              </a:ext>
            </a:extLst>
          </p:cNvPr>
          <p:cNvPicPr>
            <a:picLocks noChangeAspect="1"/>
          </p:cNvPicPr>
          <p:nvPr>
            <p:custDataLst>
              <p:tags r:id="rId1"/>
            </p:custDataLst>
          </p:nvPr>
        </p:nvPicPr>
        <p:blipFill>
          <a:blip r:embed="rId17" cstate="screen">
            <a:extLst>
              <a:ext uri="{28A0092B-C50C-407E-A947-70E740481C1C}">
                <a14:useLocalDpi xmlns:a14="http://schemas.microsoft.com/office/drawing/2010/main"/>
              </a:ext>
            </a:extLst>
          </a:blip>
          <a:stretch>
            <a:fillRect/>
          </a:stretch>
        </p:blipFill>
        <p:spPr>
          <a:xfrm>
            <a:off x="419101" y="200096"/>
            <a:ext cx="821571" cy="618845"/>
          </a:xfrm>
          <a:prstGeom prst="rect">
            <a:avLst/>
          </a:prstGeom>
        </p:spPr>
      </p:pic>
      <p:cxnSp>
        <p:nvCxnSpPr>
          <p:cNvPr id="5" name="Connecteur droit 4">
            <a:extLst>
              <a:ext uri="{FF2B5EF4-FFF2-40B4-BE49-F238E27FC236}">
                <a16:creationId xmlns:a16="http://schemas.microsoft.com/office/drawing/2014/main" id="{B7868DA3-17D3-4ABC-2D7E-998EE7C8FFDA}"/>
              </a:ext>
            </a:extLst>
          </p:cNvPr>
          <p:cNvCxnSpPr>
            <a:cxnSpLocks/>
          </p:cNvCxnSpPr>
          <p:nvPr>
            <p:custDataLst>
              <p:tags r:id="rId2"/>
            </p:custDataLst>
          </p:nvPr>
        </p:nvCxnSpPr>
        <p:spPr>
          <a:xfrm>
            <a:off x="1320200" y="624076"/>
            <a:ext cx="104527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66DC6BC8-19D7-06BC-A499-BCB804742D27}"/>
              </a:ext>
            </a:extLst>
          </p:cNvPr>
          <p:cNvSpPr txBox="1"/>
          <p:nvPr>
            <p:custDataLst>
              <p:tags r:id="rId3"/>
            </p:custDataLst>
          </p:nvPr>
        </p:nvSpPr>
        <p:spPr>
          <a:xfrm>
            <a:off x="11471784" y="345383"/>
            <a:ext cx="374141" cy="215444"/>
          </a:xfrm>
          <a:prstGeom prst="rect">
            <a:avLst/>
          </a:prstGeom>
          <a:noFill/>
        </p:spPr>
        <p:txBody>
          <a:bodyPr wrap="square" lIns="0" rtlCol="0">
            <a:spAutoFit/>
          </a:bodyPr>
          <a:lstStyle/>
          <a:p>
            <a:pPr algn="r"/>
            <a:fld id="{641A7C9C-8B9D-0241-B7F9-F1555EBB605A}" type="slidenum">
              <a:rPr lang="fr-FR" sz="800" b="1">
                <a:solidFill>
                  <a:srgbClr val="70AD47"/>
                </a:solidFill>
                <a:latin typeface="Arial" panose="020B0604020202020204" pitchFamily="34" charset="0"/>
                <a:cs typeface="Arial" panose="020B0604020202020204" pitchFamily="34" charset="0"/>
              </a:rPr>
              <a:pPr algn="r"/>
              <a:t>15</a:t>
            </a:fld>
            <a:endParaRPr lang="fr-FR" sz="800" b="1">
              <a:solidFill>
                <a:srgbClr val="70AD47"/>
              </a:solidFill>
              <a:latin typeface="Arial" panose="020B0604020202020204" pitchFamily="34" charset="0"/>
              <a:cs typeface="Arial" panose="020B0604020202020204" pitchFamily="34" charset="0"/>
            </a:endParaRPr>
          </a:p>
        </p:txBody>
      </p:sp>
      <p:sp>
        <p:nvSpPr>
          <p:cNvPr id="35" name="Espace réservé du texte 14">
            <a:extLst>
              <a:ext uri="{FF2B5EF4-FFF2-40B4-BE49-F238E27FC236}">
                <a16:creationId xmlns:a16="http://schemas.microsoft.com/office/drawing/2014/main" id="{0C0FED81-294B-34FB-AE08-75DD87F82FCD}"/>
              </a:ext>
            </a:extLst>
          </p:cNvPr>
          <p:cNvSpPr txBox="1">
            <a:spLocks/>
          </p:cNvSpPr>
          <p:nvPr>
            <p:custDataLst>
              <p:tags r:id="rId4"/>
            </p:custDataLst>
          </p:nvPr>
        </p:nvSpPr>
        <p:spPr>
          <a:xfrm>
            <a:off x="1390049" y="-705859"/>
            <a:ext cx="10313001" cy="584491"/>
          </a:xfrm>
          <a:prstGeom prst="rect">
            <a:avLst/>
          </a:prstGeom>
        </p:spPr>
        <p:txBody>
          <a:bodyPr anchor="t">
            <a:noAutofit/>
          </a:bodyPr>
          <a:lstStyle>
            <a:lvl1pPr marL="0" indent="0" algn="l" defTabSz="914400" rtl="0" eaLnBrk="1" latinLnBrk="0" hangingPunct="1">
              <a:lnSpc>
                <a:spcPct val="100000"/>
              </a:lnSpc>
              <a:spcBef>
                <a:spcPts val="10000"/>
              </a:spcBef>
              <a:buFont typeface="Arial" panose="020B0604020202020204" pitchFamily="34" charset="0"/>
              <a:buNone/>
              <a:defRPr sz="3200" b="1" kern="1200" spc="0">
                <a:solidFill>
                  <a:schemeClr val="accent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2800">
              <a:solidFill>
                <a:srgbClr val="951B81"/>
              </a:solidFill>
              <a:latin typeface="MarkPro" panose="020B0504020101010102" pitchFamily="34" charset="0"/>
              <a:cs typeface="Arial" panose="020B0604020202020204" pitchFamily="34" charset="0"/>
            </a:endParaRPr>
          </a:p>
        </p:txBody>
      </p:sp>
      <p:sp>
        <p:nvSpPr>
          <p:cNvPr id="27" name="Espace réservé du texte 14">
            <a:extLst>
              <a:ext uri="{FF2B5EF4-FFF2-40B4-BE49-F238E27FC236}">
                <a16:creationId xmlns:a16="http://schemas.microsoft.com/office/drawing/2014/main" id="{A1CD6F7C-5F05-84AD-20AC-ACDB139943EE}"/>
              </a:ext>
            </a:extLst>
          </p:cNvPr>
          <p:cNvSpPr txBox="1">
            <a:spLocks/>
          </p:cNvSpPr>
          <p:nvPr>
            <p:custDataLst>
              <p:tags r:id="rId5"/>
            </p:custDataLst>
          </p:nvPr>
        </p:nvSpPr>
        <p:spPr>
          <a:xfrm>
            <a:off x="1271491" y="780300"/>
            <a:ext cx="9271147" cy="553122"/>
          </a:xfrm>
          <a:prstGeom prst="rect">
            <a:avLst/>
          </a:prstGeom>
        </p:spPr>
        <p:txBody>
          <a:bodyPr anchor="t">
            <a:noAutofit/>
          </a:bodyPr>
          <a:lstStyle>
            <a:lvl1pPr marL="0" indent="0" algn="l" defTabSz="914400" rtl="0" eaLnBrk="1" latinLnBrk="0" hangingPunct="1">
              <a:lnSpc>
                <a:spcPct val="100000"/>
              </a:lnSpc>
              <a:spcBef>
                <a:spcPts val="10000"/>
              </a:spcBef>
              <a:buFont typeface="Arial" panose="020B0604020202020204" pitchFamily="34" charset="0"/>
              <a:buNone/>
              <a:defRPr sz="3200" b="1" kern="1200" spc="0">
                <a:solidFill>
                  <a:schemeClr val="accent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1"/>
              </a:buClr>
              <a:buSzPct val="100000"/>
            </a:pPr>
            <a:endParaRPr lang="fr-CA" sz="2300">
              <a:solidFill>
                <a:srgbClr val="006633"/>
              </a:solidFill>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77A72ACD-1BF9-E766-B95F-EA5365369D61}"/>
              </a:ext>
            </a:extLst>
          </p:cNvPr>
          <p:cNvPicPr>
            <a:picLocks noChangeAspect="1"/>
          </p:cNvPicPr>
          <p:nvPr/>
        </p:nvPicPr>
        <p:blipFill rotWithShape="1">
          <a:blip r:embed="rId18"/>
          <a:srcRect l="6085" r="1819"/>
          <a:stretch/>
        </p:blipFill>
        <p:spPr>
          <a:xfrm>
            <a:off x="4807673" y="2210210"/>
            <a:ext cx="3223849" cy="3313620"/>
          </a:xfrm>
          <a:prstGeom prst="rect">
            <a:avLst/>
          </a:prstGeom>
        </p:spPr>
      </p:pic>
      <p:pic>
        <p:nvPicPr>
          <p:cNvPr id="6" name="Image 5">
            <a:extLst>
              <a:ext uri="{FF2B5EF4-FFF2-40B4-BE49-F238E27FC236}">
                <a16:creationId xmlns:a16="http://schemas.microsoft.com/office/drawing/2014/main" id="{719C9954-2670-A995-D0FA-41D79E71A1AE}"/>
              </a:ext>
            </a:extLst>
          </p:cNvPr>
          <p:cNvPicPr>
            <a:picLocks noChangeAspect="1"/>
          </p:cNvPicPr>
          <p:nvPr>
            <p:custDataLst>
              <p:tags r:id="rId6"/>
            </p:custDataLst>
          </p:nvPr>
        </p:nvPicPr>
        <p:blipFill rotWithShape="1">
          <a:blip r:embed="rId19">
            <a:extLst>
              <a:ext uri="{28A0092B-C50C-407E-A947-70E740481C1C}">
                <a14:useLocalDpi xmlns:a14="http://schemas.microsoft.com/office/drawing/2010/main" val="0"/>
              </a:ext>
            </a:extLst>
          </a:blip>
          <a:srcRect l="17881" t="17073" r="18717" b="17097"/>
          <a:stretch/>
        </p:blipFill>
        <p:spPr>
          <a:xfrm>
            <a:off x="8572901" y="2472340"/>
            <a:ext cx="3101886" cy="3036773"/>
          </a:xfrm>
          <a:prstGeom prst="rect">
            <a:avLst/>
          </a:prstGeom>
        </p:spPr>
      </p:pic>
      <p:sp>
        <p:nvSpPr>
          <p:cNvPr id="7" name="ZoneTexte 6">
            <a:extLst>
              <a:ext uri="{FF2B5EF4-FFF2-40B4-BE49-F238E27FC236}">
                <a16:creationId xmlns:a16="http://schemas.microsoft.com/office/drawing/2014/main" id="{3C3B7EB6-14FA-F8DF-137B-399ACAE0381F}"/>
              </a:ext>
            </a:extLst>
          </p:cNvPr>
          <p:cNvSpPr txBox="1"/>
          <p:nvPr>
            <p:custDataLst>
              <p:tags r:id="rId7"/>
            </p:custDataLst>
          </p:nvPr>
        </p:nvSpPr>
        <p:spPr>
          <a:xfrm>
            <a:off x="5076052" y="5894319"/>
            <a:ext cx="2687090" cy="646331"/>
          </a:xfrm>
          <a:prstGeom prst="rect">
            <a:avLst/>
          </a:prstGeom>
          <a:noFill/>
        </p:spPr>
        <p:txBody>
          <a:bodyPr wrap="square">
            <a:spAutoFit/>
          </a:bodyPr>
          <a:lstStyle>
            <a:defPPr>
              <a:defRPr lang="fr-FR"/>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575756"/>
                </a:solidFill>
                <a:effectLst/>
                <a:uLnTx/>
                <a:uFillTx/>
                <a:latin typeface="Arial Black" panose="020B0A04020102020204" pitchFamily="34" charset="0"/>
                <a:cs typeface="Arial" panose="020B0604020202020204" pitchFamily="34" charset="0"/>
              </a:defRPr>
            </a:lvl1pPr>
          </a:lstStyle>
          <a:p>
            <a:r>
              <a:rPr lang="fr-CA" dirty="0">
                <a:solidFill>
                  <a:srgbClr val="00BD75"/>
                </a:solidFill>
                <a:latin typeface="Arial" panose="020B0604020202020204" pitchFamily="34" charset="0"/>
              </a:rPr>
              <a:t>Échelle de l’entreprise (production)</a:t>
            </a:r>
          </a:p>
        </p:txBody>
      </p:sp>
      <p:sp>
        <p:nvSpPr>
          <p:cNvPr id="8" name="ZoneTexte 7">
            <a:extLst>
              <a:ext uri="{FF2B5EF4-FFF2-40B4-BE49-F238E27FC236}">
                <a16:creationId xmlns:a16="http://schemas.microsoft.com/office/drawing/2014/main" id="{1F16CBAC-341F-BDE1-5B0E-86860742BD5C}"/>
              </a:ext>
            </a:extLst>
          </p:cNvPr>
          <p:cNvSpPr txBox="1"/>
          <p:nvPr>
            <p:custDataLst>
              <p:tags r:id="rId8"/>
            </p:custDataLst>
          </p:nvPr>
        </p:nvSpPr>
        <p:spPr>
          <a:xfrm>
            <a:off x="8959376" y="5935397"/>
            <a:ext cx="2687090" cy="369332"/>
          </a:xfrm>
          <a:prstGeom prst="rect">
            <a:avLst/>
          </a:prstGeom>
          <a:noFill/>
        </p:spPr>
        <p:txBody>
          <a:bodyPr wrap="square" rtlCol="0">
            <a:spAutoFit/>
          </a:bodyPr>
          <a:lstStyle/>
          <a:p>
            <a:r>
              <a:rPr lang="fr-CA" b="1" dirty="0">
                <a:solidFill>
                  <a:srgbClr val="00BD75"/>
                </a:solidFill>
                <a:latin typeface="Arial" panose="020B0604020202020204" pitchFamily="34" charset="0"/>
                <a:cs typeface="Arial" panose="020B0604020202020204" pitchFamily="34" charset="0"/>
              </a:rPr>
              <a:t>Échelle du système</a:t>
            </a:r>
          </a:p>
        </p:txBody>
      </p:sp>
      <p:cxnSp>
        <p:nvCxnSpPr>
          <p:cNvPr id="9" name="Connecteur droit 8">
            <a:extLst>
              <a:ext uri="{FF2B5EF4-FFF2-40B4-BE49-F238E27FC236}">
                <a16:creationId xmlns:a16="http://schemas.microsoft.com/office/drawing/2014/main" id="{7F83D263-C89E-D0B6-B0C1-C6C78448C0B0}"/>
              </a:ext>
            </a:extLst>
          </p:cNvPr>
          <p:cNvCxnSpPr>
            <a:cxnSpLocks/>
          </p:cNvCxnSpPr>
          <p:nvPr>
            <p:custDataLst>
              <p:tags r:id="rId9"/>
            </p:custDataLst>
          </p:nvPr>
        </p:nvCxnSpPr>
        <p:spPr>
          <a:xfrm>
            <a:off x="6096000" y="3990726"/>
            <a:ext cx="2643963" cy="1"/>
          </a:xfrm>
          <a:prstGeom prst="line">
            <a:avLst/>
          </a:prstGeom>
          <a:ln w="38100" cap="rnd">
            <a:solidFill>
              <a:srgbClr val="00BD75"/>
            </a:solidFill>
            <a:prstDash val="sysDash"/>
            <a:bevel/>
            <a:headEnd type="none" w="lg" len="lg"/>
            <a:tailEnd type="arrow" w="med" len="med"/>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4050DDCA-1699-668F-0948-931C4C5B35A4}"/>
              </a:ext>
            </a:extLst>
          </p:cNvPr>
          <p:cNvSpPr txBox="1"/>
          <p:nvPr>
            <p:custDataLst>
              <p:tags r:id="rId10"/>
            </p:custDataLst>
          </p:nvPr>
        </p:nvSpPr>
        <p:spPr>
          <a:xfrm>
            <a:off x="1149062" y="5894319"/>
            <a:ext cx="2383598" cy="646331"/>
          </a:xfrm>
          <a:prstGeom prst="rect">
            <a:avLst/>
          </a:prstGeom>
          <a:noFill/>
        </p:spPr>
        <p:txBody>
          <a:bodyPr wrap="square">
            <a:spAutoFit/>
          </a:bodyPr>
          <a:lstStyle>
            <a:defPPr>
              <a:defRPr lang="fr-FR"/>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575756"/>
                </a:solidFill>
                <a:effectLst/>
                <a:uLnTx/>
                <a:uFillTx/>
                <a:latin typeface="Arial Black" panose="020B0A04020102020204" pitchFamily="34" charset="0"/>
                <a:cs typeface="Arial" panose="020B0604020202020204" pitchFamily="34" charset="0"/>
              </a:defRPr>
            </a:lvl1pPr>
          </a:lstStyle>
          <a:p>
            <a:r>
              <a:rPr lang="fr-CA" dirty="0">
                <a:solidFill>
                  <a:srgbClr val="00BD75"/>
                </a:solidFill>
                <a:latin typeface="Arial" panose="020B0604020202020204" pitchFamily="34" charset="0"/>
              </a:rPr>
              <a:t>Des notions clés du produit emballé</a:t>
            </a:r>
          </a:p>
        </p:txBody>
      </p:sp>
      <p:sp>
        <p:nvSpPr>
          <p:cNvPr id="3" name="Espace réservé du texte 1">
            <a:extLst>
              <a:ext uri="{FF2B5EF4-FFF2-40B4-BE49-F238E27FC236}">
                <a16:creationId xmlns:a16="http://schemas.microsoft.com/office/drawing/2014/main" id="{FE73D49A-5203-9CD2-BE51-021F2D28E0DD}"/>
              </a:ext>
            </a:extLst>
          </p:cNvPr>
          <p:cNvSpPr txBox="1">
            <a:spLocks/>
          </p:cNvSpPr>
          <p:nvPr>
            <p:custDataLst>
              <p:tags r:id="rId11"/>
            </p:custDataLst>
          </p:nvPr>
        </p:nvSpPr>
        <p:spPr>
          <a:xfrm>
            <a:off x="1237504" y="671303"/>
            <a:ext cx="10954495" cy="8704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300" b="1" i="0" u="none" strike="noStrike" cap="none" spc="0">
                <a:solidFill>
                  <a:srgbClr val="006633"/>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a:spcBef>
                <a:spcPts val="0"/>
              </a:spcBef>
              <a:buClr>
                <a:schemeClr val="accent1"/>
              </a:buClr>
              <a:buSzPct val="100000"/>
            </a:pPr>
            <a:r>
              <a:rPr lang="fr-CA" sz="3600">
                <a:solidFill>
                  <a:srgbClr val="006633"/>
                </a:solidFill>
                <a:latin typeface="Arial" panose="020B0604020202020204" pitchFamily="34" charset="0"/>
                <a:cs typeface="Arial" panose="020B0604020202020204" pitchFamily="34" charset="0"/>
              </a:rPr>
              <a:t>Réfléchir au produit, à l’emballage et au système dans son ensemble</a:t>
            </a:r>
          </a:p>
        </p:txBody>
      </p:sp>
      <p:grpSp>
        <p:nvGrpSpPr>
          <p:cNvPr id="26" name="Groupe 25">
            <a:extLst>
              <a:ext uri="{FF2B5EF4-FFF2-40B4-BE49-F238E27FC236}">
                <a16:creationId xmlns:a16="http://schemas.microsoft.com/office/drawing/2014/main" id="{C5AA9ECB-6FF1-828D-3B43-67D113AF9EC4}"/>
              </a:ext>
            </a:extLst>
          </p:cNvPr>
          <p:cNvGrpSpPr/>
          <p:nvPr/>
        </p:nvGrpSpPr>
        <p:grpSpPr>
          <a:xfrm>
            <a:off x="606942" y="2108149"/>
            <a:ext cx="3591306" cy="3591306"/>
            <a:chOff x="534507" y="2017758"/>
            <a:chExt cx="3591306" cy="3591306"/>
          </a:xfrm>
        </p:grpSpPr>
        <p:grpSp>
          <p:nvGrpSpPr>
            <p:cNvPr id="10" name="Groupe 9">
              <a:extLst>
                <a:ext uri="{FF2B5EF4-FFF2-40B4-BE49-F238E27FC236}">
                  <a16:creationId xmlns:a16="http://schemas.microsoft.com/office/drawing/2014/main" id="{2905C951-A6DD-D820-F516-88CFC69AA80E}"/>
                </a:ext>
              </a:extLst>
            </p:cNvPr>
            <p:cNvGrpSpPr>
              <a:grpSpLocks noChangeAspect="1"/>
            </p:cNvGrpSpPr>
            <p:nvPr/>
          </p:nvGrpSpPr>
          <p:grpSpPr>
            <a:xfrm>
              <a:off x="534507" y="2017758"/>
              <a:ext cx="3591306" cy="3591306"/>
              <a:chOff x="6176849" y="855444"/>
              <a:chExt cx="5760720" cy="5760720"/>
            </a:xfrm>
          </p:grpSpPr>
          <p:sp>
            <p:nvSpPr>
              <p:cNvPr id="17" name="ZoneTexte 16">
                <a:extLst>
                  <a:ext uri="{FF2B5EF4-FFF2-40B4-BE49-F238E27FC236}">
                    <a16:creationId xmlns:a16="http://schemas.microsoft.com/office/drawing/2014/main" id="{7D2753E0-E9B6-02F7-88EE-C0285ACEEA77}"/>
                  </a:ext>
                </a:extLst>
              </p:cNvPr>
              <p:cNvSpPr txBox="1"/>
              <p:nvPr>
                <p:custDataLst>
                  <p:tags r:id="rId12"/>
                </p:custDataLst>
              </p:nvPr>
            </p:nvSpPr>
            <p:spPr>
              <a:xfrm>
                <a:off x="7246051" y="1317754"/>
                <a:ext cx="1713080" cy="1184872"/>
              </a:xfrm>
              <a:prstGeom prst="rect">
                <a:avLst/>
              </a:prstGeom>
              <a:noFill/>
              <a:ln>
                <a:noFill/>
              </a:ln>
            </p:spPr>
            <p:txBody>
              <a:bodyPr wrap="square" rtlCol="0">
                <a:spAutoFit/>
              </a:bodyPr>
              <a:lstStyle/>
              <a:p>
                <a:pPr algn="ctr"/>
                <a:r>
                  <a:rPr lang="fr-CA" sz="1400" b="1" dirty="0">
                    <a:solidFill>
                      <a:srgbClr val="575756"/>
                    </a:solidFill>
                    <a:latin typeface="Arial" panose="020B0604020202020204" pitchFamily="34" charset="0"/>
                    <a:cs typeface="Arial" panose="020B0604020202020204" pitchFamily="34" charset="0"/>
                  </a:rPr>
                  <a:t>Couple </a:t>
                </a:r>
              </a:p>
              <a:p>
                <a:pPr algn="ctr"/>
                <a:r>
                  <a:rPr lang="fr-CA" sz="1400" b="1" dirty="0">
                    <a:solidFill>
                      <a:srgbClr val="575756"/>
                    </a:solidFill>
                    <a:latin typeface="Arial" panose="020B0604020202020204" pitchFamily="34" charset="0"/>
                    <a:cs typeface="Arial" panose="020B0604020202020204" pitchFamily="34" charset="0"/>
                  </a:rPr>
                  <a:t>emballage + produit</a:t>
                </a:r>
              </a:p>
            </p:txBody>
          </p:sp>
          <p:sp>
            <p:nvSpPr>
              <p:cNvPr id="28" name="ZoneTexte 27">
                <a:extLst>
                  <a:ext uri="{FF2B5EF4-FFF2-40B4-BE49-F238E27FC236}">
                    <a16:creationId xmlns:a16="http://schemas.microsoft.com/office/drawing/2014/main" id="{FBE088F2-1964-D51B-9E23-909C6E63BAF1}"/>
                  </a:ext>
                </a:extLst>
              </p:cNvPr>
              <p:cNvSpPr txBox="1"/>
              <p:nvPr>
                <p:custDataLst>
                  <p:tags r:id="rId13"/>
                </p:custDataLst>
              </p:nvPr>
            </p:nvSpPr>
            <p:spPr>
              <a:xfrm>
                <a:off x="8194779" y="4150167"/>
                <a:ext cx="1713080" cy="839284"/>
              </a:xfrm>
              <a:prstGeom prst="rect">
                <a:avLst/>
              </a:prstGeom>
              <a:noFill/>
              <a:ln>
                <a:noFill/>
              </a:ln>
            </p:spPr>
            <p:txBody>
              <a:bodyPr wrap="square" rtlCol="0">
                <a:spAutoFit/>
              </a:bodyPr>
              <a:lstStyle/>
              <a:p>
                <a:pPr algn="ctr"/>
                <a:r>
                  <a:rPr lang="fr-CA" sz="1400" b="1">
                    <a:solidFill>
                      <a:srgbClr val="575756"/>
                    </a:solidFill>
                    <a:latin typeface="Arial" panose="020B0604020202020204" pitchFamily="34" charset="0"/>
                    <a:cs typeface="Arial" panose="020B0604020202020204" pitchFamily="34" charset="0"/>
                  </a:rPr>
                  <a:t>Scénario d’usage</a:t>
                </a:r>
              </a:p>
            </p:txBody>
          </p:sp>
          <p:sp>
            <p:nvSpPr>
              <p:cNvPr id="32" name="ZoneTexte 31">
                <a:extLst>
                  <a:ext uri="{FF2B5EF4-FFF2-40B4-BE49-F238E27FC236}">
                    <a16:creationId xmlns:a16="http://schemas.microsoft.com/office/drawing/2014/main" id="{5D5BDB51-E152-754A-ED7A-3C254D54CE09}"/>
                  </a:ext>
                </a:extLst>
              </p:cNvPr>
              <p:cNvSpPr txBox="1"/>
              <p:nvPr>
                <p:custDataLst>
                  <p:tags r:id="rId14"/>
                </p:custDataLst>
              </p:nvPr>
            </p:nvSpPr>
            <p:spPr>
              <a:xfrm>
                <a:off x="9080154" y="1305485"/>
                <a:ext cx="1847893" cy="1184872"/>
              </a:xfrm>
              <a:prstGeom prst="rect">
                <a:avLst/>
              </a:prstGeom>
              <a:noFill/>
              <a:ln>
                <a:noFill/>
              </a:ln>
            </p:spPr>
            <p:txBody>
              <a:bodyPr wrap="square" rtlCol="0">
                <a:spAutoFit/>
              </a:bodyPr>
              <a:lstStyle/>
              <a:p>
                <a:pPr algn="ctr"/>
                <a:r>
                  <a:rPr lang="fr-CA" sz="1400" b="1" dirty="0">
                    <a:solidFill>
                      <a:srgbClr val="575756"/>
                    </a:solidFill>
                    <a:latin typeface="Arial" panose="020B0604020202020204" pitchFamily="34" charset="0"/>
                    <a:cs typeface="Arial" panose="020B0604020202020204" pitchFamily="34" charset="0"/>
                  </a:rPr>
                  <a:t>Système</a:t>
                </a:r>
              </a:p>
              <a:p>
                <a:pPr algn="ctr"/>
                <a:r>
                  <a:rPr lang="fr-CA" sz="1400" b="1" dirty="0">
                    <a:solidFill>
                      <a:srgbClr val="575756"/>
                    </a:solidFill>
                    <a:latin typeface="Arial" panose="020B0604020202020204" pitchFamily="34" charset="0"/>
                    <a:cs typeface="Arial" panose="020B0604020202020204" pitchFamily="34" charset="0"/>
                  </a:rPr>
                  <a:t>emballages</a:t>
                </a:r>
              </a:p>
            </p:txBody>
          </p:sp>
          <p:grpSp>
            <p:nvGrpSpPr>
              <p:cNvPr id="34" name="Groupe 33">
                <a:extLst>
                  <a:ext uri="{FF2B5EF4-FFF2-40B4-BE49-F238E27FC236}">
                    <a16:creationId xmlns:a16="http://schemas.microsoft.com/office/drawing/2014/main" id="{9C362C1D-C81A-1AF2-AEA8-052601D02A2F}"/>
                  </a:ext>
                </a:extLst>
              </p:cNvPr>
              <p:cNvGrpSpPr>
                <a:grpSpLocks noChangeAspect="1"/>
              </p:cNvGrpSpPr>
              <p:nvPr/>
            </p:nvGrpSpPr>
            <p:grpSpPr>
              <a:xfrm>
                <a:off x="6176849" y="855444"/>
                <a:ext cx="5760720" cy="5760720"/>
                <a:chOff x="5488679" y="189496"/>
                <a:chExt cx="6480000" cy="6480000"/>
              </a:xfrm>
            </p:grpSpPr>
            <p:sp>
              <p:nvSpPr>
                <p:cNvPr id="37" name="Ellipse 36">
                  <a:extLst>
                    <a:ext uri="{FF2B5EF4-FFF2-40B4-BE49-F238E27FC236}">
                      <a16:creationId xmlns:a16="http://schemas.microsoft.com/office/drawing/2014/main" id="{D15466E1-117F-6360-079F-CEDA41528EC1}"/>
                    </a:ext>
                  </a:extLst>
                </p:cNvPr>
                <p:cNvSpPr>
                  <a:spLocks noChangeAspect="1"/>
                </p:cNvSpPr>
                <p:nvPr/>
              </p:nvSpPr>
              <p:spPr>
                <a:xfrm>
                  <a:off x="5488679" y="189496"/>
                  <a:ext cx="6480000" cy="6480000"/>
                </a:xfrm>
                <a:prstGeom prst="ellipse">
                  <a:avLst/>
                </a:prstGeom>
                <a:noFill/>
                <a:ln w="28575">
                  <a:solidFill>
                    <a:srgbClr val="00755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38" name="Connecteur droit 37">
                  <a:extLst>
                    <a:ext uri="{FF2B5EF4-FFF2-40B4-BE49-F238E27FC236}">
                      <a16:creationId xmlns:a16="http://schemas.microsoft.com/office/drawing/2014/main" id="{736029C8-2CFD-64FA-BEB4-FA26B4169BEC}"/>
                    </a:ext>
                  </a:extLst>
                </p:cNvPr>
                <p:cNvCxnSpPr>
                  <a:cxnSpLocks/>
                  <a:stCxn id="37" idx="0"/>
                </p:cNvCxnSpPr>
                <p:nvPr/>
              </p:nvCxnSpPr>
              <p:spPr>
                <a:xfrm flipH="1">
                  <a:off x="8715253" y="189496"/>
                  <a:ext cx="13426" cy="3239504"/>
                </a:xfrm>
                <a:prstGeom prst="line">
                  <a:avLst/>
                </a:prstGeom>
                <a:ln w="28575">
                  <a:solidFill>
                    <a:srgbClr val="007551"/>
                  </a:solidFill>
                  <a:prstDash val="sysDot"/>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91747F46-DACD-E943-1BBE-AC460D142F0F}"/>
                    </a:ext>
                  </a:extLst>
                </p:cNvPr>
                <p:cNvCxnSpPr>
                  <a:cxnSpLocks/>
                </p:cNvCxnSpPr>
                <p:nvPr/>
              </p:nvCxnSpPr>
              <p:spPr>
                <a:xfrm>
                  <a:off x="8723177" y="3429000"/>
                  <a:ext cx="2792368" cy="1620496"/>
                </a:xfrm>
                <a:prstGeom prst="line">
                  <a:avLst/>
                </a:prstGeom>
                <a:ln w="28575">
                  <a:solidFill>
                    <a:srgbClr val="007551"/>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66EA5684-648E-2C45-6058-24AC67108CBB}"/>
                    </a:ext>
                  </a:extLst>
                </p:cNvPr>
                <p:cNvCxnSpPr>
                  <a:cxnSpLocks/>
                </p:cNvCxnSpPr>
                <p:nvPr/>
              </p:nvCxnSpPr>
              <p:spPr>
                <a:xfrm flipH="1">
                  <a:off x="5910606" y="3429000"/>
                  <a:ext cx="2811360" cy="1620495"/>
                </a:xfrm>
                <a:prstGeom prst="line">
                  <a:avLst/>
                </a:prstGeom>
                <a:ln w="28575">
                  <a:solidFill>
                    <a:srgbClr val="00755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20" name="Image 19" descr="Une image contenant Graphique, cercle, art, conception&#10;&#10;Description générée automatiquement">
              <a:extLst>
                <a:ext uri="{FF2B5EF4-FFF2-40B4-BE49-F238E27FC236}">
                  <a16:creationId xmlns:a16="http://schemas.microsoft.com/office/drawing/2014/main" id="{D4B36F9B-ED50-467A-6CC5-146D36DBB4D0}"/>
                </a:ext>
              </a:extLst>
            </p:cNvPr>
            <p:cNvPicPr>
              <a:picLocks noChangeAspect="1"/>
            </p:cNvPicPr>
            <p:nvPr/>
          </p:nvPicPr>
          <p:blipFill>
            <a:blip r:embed="rId20"/>
            <a:stretch>
              <a:fillRect/>
            </a:stretch>
          </p:blipFill>
          <p:spPr>
            <a:xfrm>
              <a:off x="759579" y="3071305"/>
              <a:ext cx="1051058" cy="1051058"/>
            </a:xfrm>
            <a:prstGeom prst="rect">
              <a:avLst/>
            </a:prstGeom>
            <a:ln>
              <a:noFill/>
            </a:ln>
          </p:spPr>
        </p:pic>
        <p:pic>
          <p:nvPicPr>
            <p:cNvPr id="21" name="Image 20" descr="Une image contenant Graphique, clipart, cercle, conception&#10;&#10;Description générée automatiquement">
              <a:extLst>
                <a:ext uri="{FF2B5EF4-FFF2-40B4-BE49-F238E27FC236}">
                  <a16:creationId xmlns:a16="http://schemas.microsoft.com/office/drawing/2014/main" id="{FF298F72-7698-87EE-260B-19C00A8E4CF8}"/>
                </a:ext>
              </a:extLst>
            </p:cNvPr>
            <p:cNvPicPr>
              <a:picLocks noChangeAspect="1"/>
            </p:cNvPicPr>
            <p:nvPr/>
          </p:nvPicPr>
          <p:blipFill>
            <a:blip r:embed="rId21"/>
            <a:stretch>
              <a:fillRect/>
            </a:stretch>
          </p:blipFill>
          <p:spPr>
            <a:xfrm>
              <a:off x="2619205" y="4531021"/>
              <a:ext cx="810003" cy="810003"/>
            </a:xfrm>
            <a:prstGeom prst="rect">
              <a:avLst/>
            </a:prstGeom>
            <a:ln>
              <a:noFill/>
            </a:ln>
          </p:spPr>
        </p:pic>
        <p:pic>
          <p:nvPicPr>
            <p:cNvPr id="22" name="Image 21" descr="Une image contenant symbole, Graphique, Police, cercle&#10;&#10;Description générée automatiquement">
              <a:extLst>
                <a:ext uri="{FF2B5EF4-FFF2-40B4-BE49-F238E27FC236}">
                  <a16:creationId xmlns:a16="http://schemas.microsoft.com/office/drawing/2014/main" id="{21E3310C-32C3-A1B6-0549-E8D8B75B7EAE}"/>
                </a:ext>
              </a:extLst>
            </p:cNvPr>
            <p:cNvPicPr>
              <a:picLocks noChangeAspect="1"/>
            </p:cNvPicPr>
            <p:nvPr/>
          </p:nvPicPr>
          <p:blipFill>
            <a:blip r:embed="rId22"/>
            <a:stretch>
              <a:fillRect/>
            </a:stretch>
          </p:blipFill>
          <p:spPr>
            <a:xfrm>
              <a:off x="3100349" y="2745308"/>
              <a:ext cx="740060" cy="740059"/>
            </a:xfrm>
            <a:prstGeom prst="rect">
              <a:avLst/>
            </a:prstGeom>
            <a:ln>
              <a:noFill/>
            </a:ln>
          </p:spPr>
        </p:pic>
        <p:pic>
          <p:nvPicPr>
            <p:cNvPr id="23" name="Image 22" descr="Une image contenant cercle, dessin, conception, art&#10;&#10;Description générée automatiquement">
              <a:extLst>
                <a:ext uri="{FF2B5EF4-FFF2-40B4-BE49-F238E27FC236}">
                  <a16:creationId xmlns:a16="http://schemas.microsoft.com/office/drawing/2014/main" id="{3C168859-AFC0-8E13-6C6E-82D68194E2EE}"/>
                </a:ext>
              </a:extLst>
            </p:cNvPr>
            <p:cNvPicPr>
              <a:picLocks noChangeAspect="1"/>
            </p:cNvPicPr>
            <p:nvPr/>
          </p:nvPicPr>
          <p:blipFill>
            <a:blip r:embed="rId23"/>
            <a:stretch>
              <a:fillRect/>
            </a:stretch>
          </p:blipFill>
          <p:spPr>
            <a:xfrm>
              <a:off x="2387855" y="3106768"/>
              <a:ext cx="821571" cy="821570"/>
            </a:xfrm>
            <a:prstGeom prst="rect">
              <a:avLst/>
            </a:prstGeom>
            <a:ln>
              <a:noFill/>
            </a:ln>
          </p:spPr>
        </p:pic>
        <p:pic>
          <p:nvPicPr>
            <p:cNvPr id="24" name="Image 23" descr="Une image contenant Graphique, symbole, Police, cercle&#10;&#10;Description générée automatiquement">
              <a:extLst>
                <a:ext uri="{FF2B5EF4-FFF2-40B4-BE49-F238E27FC236}">
                  <a16:creationId xmlns:a16="http://schemas.microsoft.com/office/drawing/2014/main" id="{72891A36-9550-9886-05DF-6FD0B949B462}"/>
                </a:ext>
              </a:extLst>
            </p:cNvPr>
            <p:cNvPicPr>
              <a:picLocks noChangeAspect="1"/>
            </p:cNvPicPr>
            <p:nvPr/>
          </p:nvPicPr>
          <p:blipFill>
            <a:blip r:embed="rId24"/>
            <a:stretch>
              <a:fillRect/>
            </a:stretch>
          </p:blipFill>
          <p:spPr>
            <a:xfrm>
              <a:off x="1551265" y="4507649"/>
              <a:ext cx="1067956" cy="1067955"/>
            </a:xfrm>
            <a:prstGeom prst="rect">
              <a:avLst/>
            </a:prstGeom>
            <a:ln>
              <a:noFill/>
            </a:ln>
          </p:spPr>
        </p:pic>
        <p:pic>
          <p:nvPicPr>
            <p:cNvPr id="25" name="Image 24" descr="Une image contenant cercle, symbole, conception&#10;&#10;Description générée automatiquement">
              <a:extLst>
                <a:ext uri="{FF2B5EF4-FFF2-40B4-BE49-F238E27FC236}">
                  <a16:creationId xmlns:a16="http://schemas.microsoft.com/office/drawing/2014/main" id="{32D7D5D1-936B-4E4F-A55F-C07BE4806EEC}"/>
                </a:ext>
              </a:extLst>
            </p:cNvPr>
            <p:cNvPicPr>
              <a:picLocks noChangeAspect="1"/>
            </p:cNvPicPr>
            <p:nvPr/>
          </p:nvPicPr>
          <p:blipFill>
            <a:blip r:embed="rId25"/>
            <a:stretch>
              <a:fillRect/>
            </a:stretch>
          </p:blipFill>
          <p:spPr>
            <a:xfrm>
              <a:off x="3221940" y="3548082"/>
              <a:ext cx="821571" cy="821570"/>
            </a:xfrm>
            <a:prstGeom prst="rect">
              <a:avLst/>
            </a:prstGeom>
            <a:ln>
              <a:noFill/>
            </a:ln>
          </p:spPr>
        </p:pic>
      </p:grpSp>
      <p:sp>
        <p:nvSpPr>
          <p:cNvPr id="12" name="Rectangle 11">
            <a:extLst>
              <a:ext uri="{FF2B5EF4-FFF2-40B4-BE49-F238E27FC236}">
                <a16:creationId xmlns:a16="http://schemas.microsoft.com/office/drawing/2014/main" id="{45C74929-4555-B12E-FE11-607F171D2ED7}"/>
              </a:ext>
            </a:extLst>
          </p:cNvPr>
          <p:cNvSpPr/>
          <p:nvPr/>
        </p:nvSpPr>
        <p:spPr>
          <a:xfrm>
            <a:off x="272507" y="171450"/>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12" descr="Une image contenant Police, Graphique, capture d’écran, texte&#10;&#10;Description générée automatiquement">
            <a:extLst>
              <a:ext uri="{FF2B5EF4-FFF2-40B4-BE49-F238E27FC236}">
                <a16:creationId xmlns:a16="http://schemas.microsoft.com/office/drawing/2014/main" id="{934FD1C2-C0ED-C8D3-B2D5-65F19B52F7D2}"/>
              </a:ext>
            </a:extLst>
          </p:cNvPr>
          <p:cNvPicPr>
            <a:picLocks noChangeAspect="1"/>
          </p:cNvPicPr>
          <p:nvPr/>
        </p:nvPicPr>
        <p:blipFill>
          <a:blip r:embed="rId26"/>
          <a:stretch>
            <a:fillRect/>
          </a:stretch>
        </p:blipFill>
        <p:spPr>
          <a:xfrm>
            <a:off x="234166" y="126907"/>
            <a:ext cx="1150848" cy="884596"/>
          </a:xfrm>
          <a:prstGeom prst="rect">
            <a:avLst/>
          </a:prstGeom>
        </p:spPr>
      </p:pic>
    </p:spTree>
    <p:extLst>
      <p:ext uri="{BB962C8B-B14F-4D97-AF65-F5344CB8AC3E}">
        <p14:creationId xmlns:p14="http://schemas.microsoft.com/office/powerpoint/2010/main" val="134886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A8E6585-E6F3-8578-0ABE-CFBAC2450047}"/>
              </a:ext>
            </a:extLst>
          </p:cNvPr>
          <p:cNvPicPr>
            <a:picLocks noChangeAspect="1"/>
          </p:cNvPicPr>
          <p:nvPr/>
        </p:nvPicPr>
        <p:blipFill>
          <a:blip r:embed="rId3"/>
          <a:stretch>
            <a:fillRect/>
          </a:stretch>
        </p:blipFill>
        <p:spPr>
          <a:xfrm>
            <a:off x="1670907" y="1422101"/>
            <a:ext cx="8586877" cy="5435899"/>
          </a:xfrm>
          <a:prstGeom prst="rect">
            <a:avLst/>
          </a:prstGeom>
        </p:spPr>
      </p:pic>
      <p:sp>
        <p:nvSpPr>
          <p:cNvPr id="2" name="Espace réservé du texte 32">
            <a:extLst>
              <a:ext uri="{FF2B5EF4-FFF2-40B4-BE49-F238E27FC236}">
                <a16:creationId xmlns:a16="http://schemas.microsoft.com/office/drawing/2014/main" id="{5EF3F057-85B6-DE89-1BE3-0FABED9899CB}"/>
              </a:ext>
            </a:extLst>
          </p:cNvPr>
          <p:cNvSpPr txBox="1">
            <a:spLocks/>
          </p:cNvSpPr>
          <p:nvPr/>
        </p:nvSpPr>
        <p:spPr>
          <a:xfrm>
            <a:off x="1393308" y="929525"/>
            <a:ext cx="10392292" cy="5392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CA" sz="2400" b="1" dirty="0">
                <a:solidFill>
                  <a:srgbClr val="006441"/>
                </a:solidFill>
              </a:rPr>
              <a:t>L’écoconception à différentes échelles</a:t>
            </a:r>
          </a:p>
        </p:txBody>
      </p:sp>
      <p:pic>
        <p:nvPicPr>
          <p:cNvPr id="3" name="Image 2" descr="Une image contenant Police, Graphique, capture d’écran, texte&#10;&#10;Description générée automatiquement">
            <a:extLst>
              <a:ext uri="{FF2B5EF4-FFF2-40B4-BE49-F238E27FC236}">
                <a16:creationId xmlns:a16="http://schemas.microsoft.com/office/drawing/2014/main" id="{ED265F24-6DA8-BFA8-2949-F590B9EC23DA}"/>
              </a:ext>
            </a:extLst>
          </p:cNvPr>
          <p:cNvPicPr>
            <a:picLocks noChangeAspect="1"/>
          </p:cNvPicPr>
          <p:nvPr/>
        </p:nvPicPr>
        <p:blipFill>
          <a:blip r:embed="rId4"/>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2175599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2">
            <a:extLst>
              <a:ext uri="{FF2B5EF4-FFF2-40B4-BE49-F238E27FC236}">
                <a16:creationId xmlns:a16="http://schemas.microsoft.com/office/drawing/2014/main" id="{9546D441-B112-EFC3-70F2-68CC7452572F}"/>
              </a:ext>
            </a:extLst>
          </p:cNvPr>
          <p:cNvSpPr txBox="1">
            <a:spLocks/>
          </p:cNvSpPr>
          <p:nvPr/>
        </p:nvSpPr>
        <p:spPr>
          <a:xfrm>
            <a:off x="1279008" y="671726"/>
            <a:ext cx="7535478" cy="870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4000" b="1" dirty="0">
                <a:solidFill>
                  <a:srgbClr val="006633"/>
                </a:solidFill>
              </a:rPr>
              <a:t>Le « juste » emballage ?</a:t>
            </a:r>
          </a:p>
        </p:txBody>
      </p:sp>
      <p:pic>
        <p:nvPicPr>
          <p:cNvPr id="3" name="Picture 2" descr="quels jeux pour mon enfant en fonction de son âge ?">
            <a:extLst>
              <a:ext uri="{FF2B5EF4-FFF2-40B4-BE49-F238E27FC236}">
                <a16:creationId xmlns:a16="http://schemas.microsoft.com/office/drawing/2014/main" id="{804C72E3-8FA5-3E98-F468-C5BE634E3543}"/>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595169" y="2593965"/>
            <a:ext cx="4345326" cy="2172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mazon.ca : Services de vaisselle : Maison et Cuisine">
            <a:extLst>
              <a:ext uri="{FF2B5EF4-FFF2-40B4-BE49-F238E27FC236}">
                <a16:creationId xmlns:a16="http://schemas.microsoft.com/office/drawing/2014/main" id="{1887C981-D0D5-529C-C04E-6BE251FDEF2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0920" y="1751530"/>
            <a:ext cx="3018939" cy="3857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arm Fresh Eggs – Small Scale Farms">
            <a:extLst>
              <a:ext uri="{FF2B5EF4-FFF2-40B4-BE49-F238E27FC236}">
                <a16:creationId xmlns:a16="http://schemas.microsoft.com/office/drawing/2014/main" id="{08355128-3192-F1D4-BB2C-26620F54EDD1}"/>
              </a:ext>
            </a:extLst>
          </p:cNvPr>
          <p:cNvPicPr>
            <a:picLocks noChangeAspect="1" noChangeArrowheads="1"/>
          </p:cNvPicPr>
          <p:nvPr/>
        </p:nvPicPr>
        <p:blipFill rotWithShape="1">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t="12653" b="12924"/>
          <a:stretch/>
        </p:blipFill>
        <p:spPr bwMode="auto">
          <a:xfrm>
            <a:off x="4823931" y="2593965"/>
            <a:ext cx="3134046" cy="233246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Police, Graphique, capture d’écran, texte&#10;&#10;Description générée automatiquement">
            <a:extLst>
              <a:ext uri="{FF2B5EF4-FFF2-40B4-BE49-F238E27FC236}">
                <a16:creationId xmlns:a16="http://schemas.microsoft.com/office/drawing/2014/main" id="{C1B1284D-C91B-7850-E783-8D981AFBEF2E}"/>
              </a:ext>
            </a:extLst>
          </p:cNvPr>
          <p:cNvPicPr>
            <a:picLocks noChangeAspect="1"/>
          </p:cNvPicPr>
          <p:nvPr/>
        </p:nvPicPr>
        <p:blipFill>
          <a:blip r:embed="rId6"/>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27999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CE73E-FB0F-734A-05DC-249AC24BCB01}"/>
            </a:ext>
          </a:extLst>
        </p:cNvPr>
        <p:cNvGrpSpPr/>
        <p:nvPr/>
      </p:nvGrpSpPr>
      <p:grpSpPr>
        <a:xfrm>
          <a:off x="0" y="0"/>
          <a:ext cx="0" cy="0"/>
          <a:chOff x="0" y="0"/>
          <a:chExt cx="0" cy="0"/>
        </a:xfrm>
      </p:grpSpPr>
      <p:sp>
        <p:nvSpPr>
          <p:cNvPr id="51" name="Espace réservé du texte 1">
            <a:extLst>
              <a:ext uri="{FF2B5EF4-FFF2-40B4-BE49-F238E27FC236}">
                <a16:creationId xmlns:a16="http://schemas.microsoft.com/office/drawing/2014/main" id="{288F2194-A4FD-4231-5B41-DEB89B6395D3}"/>
              </a:ext>
            </a:extLst>
          </p:cNvPr>
          <p:cNvSpPr txBox="1">
            <a:spLocks/>
          </p:cNvSpPr>
          <p:nvPr>
            <p:custDataLst>
              <p:tags r:id="rId1"/>
            </p:custDataLst>
          </p:nvPr>
        </p:nvSpPr>
        <p:spPr>
          <a:xfrm>
            <a:off x="1242583" y="631557"/>
            <a:ext cx="8769376" cy="8704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300" b="1" i="0" u="none" strike="noStrike" cap="none" spc="0">
                <a:solidFill>
                  <a:srgbClr val="006633"/>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r>
              <a:rPr lang="fr-CA" sz="3600" kern="0" dirty="0"/>
              <a:t>Un emballage </a:t>
            </a:r>
            <a:r>
              <a:rPr lang="fr-CA" sz="3600" kern="0" dirty="0">
                <a:solidFill>
                  <a:srgbClr val="00BD75"/>
                </a:solidFill>
              </a:rPr>
              <a:t>écoconçu</a:t>
            </a:r>
            <a:r>
              <a:rPr lang="fr-CA" sz="3600" kern="0" dirty="0"/>
              <a:t> c’est quoi ?</a:t>
            </a:r>
          </a:p>
        </p:txBody>
      </p:sp>
      <p:grpSp>
        <p:nvGrpSpPr>
          <p:cNvPr id="61" name="Groupe 60">
            <a:extLst>
              <a:ext uri="{FF2B5EF4-FFF2-40B4-BE49-F238E27FC236}">
                <a16:creationId xmlns:a16="http://schemas.microsoft.com/office/drawing/2014/main" id="{3C84FAF3-B9DE-EAAF-410C-3C50657ACF1E}"/>
              </a:ext>
            </a:extLst>
          </p:cNvPr>
          <p:cNvGrpSpPr/>
          <p:nvPr/>
        </p:nvGrpSpPr>
        <p:grpSpPr>
          <a:xfrm>
            <a:off x="527418" y="1347595"/>
            <a:ext cx="10368344" cy="5173712"/>
            <a:chOff x="-296320" y="841640"/>
            <a:chExt cx="11497261" cy="5737029"/>
          </a:xfrm>
        </p:grpSpPr>
        <p:sp>
          <p:nvSpPr>
            <p:cNvPr id="33" name="ZoneTexte 32">
              <a:extLst>
                <a:ext uri="{FF2B5EF4-FFF2-40B4-BE49-F238E27FC236}">
                  <a16:creationId xmlns:a16="http://schemas.microsoft.com/office/drawing/2014/main" id="{25569FAF-9A85-B799-84C3-CAFA4F69FA01}"/>
                </a:ext>
              </a:extLst>
            </p:cNvPr>
            <p:cNvSpPr txBox="1"/>
            <p:nvPr>
              <p:custDataLst>
                <p:tags r:id="rId3"/>
              </p:custDataLst>
            </p:nvPr>
          </p:nvSpPr>
          <p:spPr>
            <a:xfrm>
              <a:off x="9031071" y="2368651"/>
              <a:ext cx="1830846" cy="580189"/>
            </a:xfrm>
            <a:prstGeom prst="rect">
              <a:avLst/>
            </a:prstGeom>
            <a:noFill/>
          </p:spPr>
          <p:txBody>
            <a:bodyPr wrap="square">
              <a:spAutoFit/>
            </a:bodyPr>
            <a:lstStyle/>
            <a:p>
              <a:r>
                <a:rPr lang="fr-CA" sz="1400" b="1" dirty="0">
                  <a:solidFill>
                    <a:srgbClr val="00382E"/>
                  </a:solidFill>
                  <a:latin typeface="Arial" panose="020B0604020202020204" pitchFamily="34" charset="0"/>
                  <a:cs typeface="Arial" panose="020B0604020202020204" pitchFamily="34" charset="0"/>
                </a:rPr>
                <a:t>Simplification de la conception</a:t>
              </a:r>
              <a:endParaRPr lang="fr-CA" sz="1400" dirty="0">
                <a:solidFill>
                  <a:srgbClr val="00382E"/>
                </a:solidFill>
                <a:latin typeface="Arial" panose="020B0604020202020204" pitchFamily="34" charset="0"/>
                <a:cs typeface="Arial" panose="020B0604020202020204" pitchFamily="34" charset="0"/>
              </a:endParaRPr>
            </a:p>
          </p:txBody>
        </p:sp>
        <p:cxnSp>
          <p:nvCxnSpPr>
            <p:cNvPr id="34" name="Connecteur droit avec flèche 33">
              <a:extLst>
                <a:ext uri="{FF2B5EF4-FFF2-40B4-BE49-F238E27FC236}">
                  <a16:creationId xmlns:a16="http://schemas.microsoft.com/office/drawing/2014/main" id="{98ACD85E-5C77-C6EE-5B9F-AA9CECEE2A9A}"/>
                </a:ext>
              </a:extLst>
            </p:cNvPr>
            <p:cNvCxnSpPr>
              <a:cxnSpLocks/>
            </p:cNvCxnSpPr>
            <p:nvPr>
              <p:custDataLst>
                <p:tags r:id="rId4"/>
              </p:custDataLst>
            </p:nvPr>
          </p:nvCxnSpPr>
          <p:spPr>
            <a:xfrm>
              <a:off x="3609102" y="1536999"/>
              <a:ext cx="518883" cy="374565"/>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113FE92F-BC71-4ED3-8DEC-700C7248FE21}"/>
                </a:ext>
              </a:extLst>
            </p:cNvPr>
            <p:cNvSpPr txBox="1"/>
            <p:nvPr>
              <p:custDataLst>
                <p:tags r:id="rId5"/>
              </p:custDataLst>
            </p:nvPr>
          </p:nvSpPr>
          <p:spPr>
            <a:xfrm>
              <a:off x="1964905" y="5979187"/>
              <a:ext cx="2073135" cy="580189"/>
            </a:xfrm>
            <a:prstGeom prst="rect">
              <a:avLst/>
            </a:prstGeom>
            <a:noFill/>
          </p:spPr>
          <p:txBody>
            <a:bodyPr wrap="square">
              <a:spAutoFit/>
            </a:bodyPr>
            <a:lstStyle/>
            <a:p>
              <a:pPr algn="ctr"/>
              <a:r>
                <a:rPr lang="fr-CA" sz="1400" b="1" dirty="0">
                  <a:solidFill>
                    <a:srgbClr val="00382E"/>
                  </a:solidFill>
                  <a:latin typeface="Arial" panose="020B0604020202020204" pitchFamily="34" charset="0"/>
                  <a:cs typeface="Arial" panose="020B0604020202020204" pitchFamily="34" charset="0"/>
                </a:rPr>
                <a:t>Réduction de la taille de l’étiquette</a:t>
              </a:r>
              <a:endParaRPr lang="fr-CA" sz="1400" dirty="0">
                <a:solidFill>
                  <a:srgbClr val="00382E"/>
                </a:solidFill>
                <a:latin typeface="Arial" panose="020B0604020202020204" pitchFamily="34" charset="0"/>
                <a:cs typeface="Arial" panose="020B0604020202020204" pitchFamily="34" charset="0"/>
              </a:endParaRPr>
            </a:p>
          </p:txBody>
        </p:sp>
        <p:sp>
          <p:nvSpPr>
            <p:cNvPr id="36" name="ZoneTexte 35">
              <a:extLst>
                <a:ext uri="{FF2B5EF4-FFF2-40B4-BE49-F238E27FC236}">
                  <a16:creationId xmlns:a16="http://schemas.microsoft.com/office/drawing/2014/main" id="{3DB9A777-77A7-87BE-713C-A320E185A94B}"/>
                </a:ext>
              </a:extLst>
            </p:cNvPr>
            <p:cNvSpPr txBox="1"/>
            <p:nvPr>
              <p:custDataLst>
                <p:tags r:id="rId6"/>
              </p:custDataLst>
            </p:nvPr>
          </p:nvSpPr>
          <p:spPr>
            <a:xfrm>
              <a:off x="1989764" y="1144092"/>
              <a:ext cx="1844611" cy="580189"/>
            </a:xfrm>
            <a:prstGeom prst="rect">
              <a:avLst/>
            </a:prstGeom>
            <a:noFill/>
          </p:spPr>
          <p:txBody>
            <a:bodyPr wrap="square">
              <a:spAutoFit/>
            </a:bodyPr>
            <a:lstStyle/>
            <a:p>
              <a:r>
                <a:rPr lang="fr-CA" sz="1400" b="1" dirty="0">
                  <a:solidFill>
                    <a:srgbClr val="00382E"/>
                  </a:solidFill>
                  <a:latin typeface="Arial" panose="020B0604020202020204" pitchFamily="34" charset="0"/>
                  <a:cs typeface="Arial" panose="020B0604020202020204" pitchFamily="34" charset="0"/>
                </a:rPr>
                <a:t>Scénario d’usage</a:t>
              </a:r>
            </a:p>
            <a:p>
              <a:r>
                <a:rPr lang="fr-CA" sz="1400" b="1" dirty="0">
                  <a:solidFill>
                    <a:srgbClr val="00382E"/>
                  </a:solidFill>
                  <a:latin typeface="Arial" panose="020B0604020202020204" pitchFamily="34" charset="0"/>
                  <a:cs typeface="Arial" panose="020B0604020202020204" pitchFamily="34" charset="0"/>
                </a:rPr>
                <a:t>Manipulations</a:t>
              </a:r>
              <a:endParaRPr lang="fr-CA" sz="1400" dirty="0">
                <a:solidFill>
                  <a:srgbClr val="00382E"/>
                </a:solidFill>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1B9DC88E-E33F-D93B-3A90-0AD190313C92}"/>
                </a:ext>
              </a:extLst>
            </p:cNvPr>
            <p:cNvSpPr txBox="1"/>
            <p:nvPr>
              <p:custDataLst>
                <p:tags r:id="rId7"/>
              </p:custDataLst>
            </p:nvPr>
          </p:nvSpPr>
          <p:spPr>
            <a:xfrm>
              <a:off x="9179099" y="4970047"/>
              <a:ext cx="1576707" cy="580189"/>
            </a:xfrm>
            <a:prstGeom prst="rect">
              <a:avLst/>
            </a:prstGeom>
            <a:noFill/>
          </p:spPr>
          <p:txBody>
            <a:bodyPr wrap="square">
              <a:spAutoFit/>
            </a:bodyPr>
            <a:lstStyle/>
            <a:p>
              <a:r>
                <a:rPr lang="fr-CA" sz="1400" b="1" dirty="0">
                  <a:solidFill>
                    <a:srgbClr val="00382E"/>
                  </a:solidFill>
                  <a:latin typeface="Arial" panose="020B0604020202020204" pitchFamily="34" charset="0"/>
                  <a:cs typeface="Arial" panose="020B0604020202020204" pitchFamily="34" charset="0"/>
                </a:rPr>
                <a:t>Monomatière</a:t>
              </a:r>
            </a:p>
            <a:p>
              <a:r>
                <a:rPr lang="fr-CA" sz="1400" b="1" dirty="0">
                  <a:solidFill>
                    <a:srgbClr val="00382E"/>
                  </a:solidFill>
                  <a:latin typeface="Arial" panose="020B0604020202020204" pitchFamily="34" charset="0"/>
                  <a:cs typeface="Arial" panose="020B0604020202020204" pitchFamily="34" charset="0"/>
                </a:rPr>
                <a:t>Monomatériau</a:t>
              </a:r>
              <a:endParaRPr lang="fr-CA" sz="1400" dirty="0">
                <a:solidFill>
                  <a:srgbClr val="00382E"/>
                </a:solidFill>
                <a:latin typeface="Arial" panose="020B0604020202020204" pitchFamily="34" charset="0"/>
                <a:cs typeface="Arial" panose="020B0604020202020204" pitchFamily="34" charset="0"/>
              </a:endParaRPr>
            </a:p>
          </p:txBody>
        </p:sp>
        <p:sp>
          <p:nvSpPr>
            <p:cNvPr id="38" name="ZoneTexte 37">
              <a:extLst>
                <a:ext uri="{FF2B5EF4-FFF2-40B4-BE49-F238E27FC236}">
                  <a16:creationId xmlns:a16="http://schemas.microsoft.com/office/drawing/2014/main" id="{A73FDBFB-2A5C-99BC-E276-B14E59F11C85}"/>
                </a:ext>
              </a:extLst>
            </p:cNvPr>
            <p:cNvSpPr txBox="1"/>
            <p:nvPr>
              <p:custDataLst>
                <p:tags r:id="rId8"/>
              </p:custDataLst>
            </p:nvPr>
          </p:nvSpPr>
          <p:spPr>
            <a:xfrm>
              <a:off x="803136" y="2158975"/>
              <a:ext cx="1910481" cy="341288"/>
            </a:xfrm>
            <a:prstGeom prst="rect">
              <a:avLst/>
            </a:prstGeom>
            <a:noFill/>
          </p:spPr>
          <p:txBody>
            <a:bodyPr wrap="square">
              <a:spAutoFit/>
            </a:bodyPr>
            <a:lstStyle/>
            <a:p>
              <a:pPr algn="ctr"/>
              <a:r>
                <a:rPr lang="fr-CA" sz="1400" b="1" dirty="0">
                  <a:solidFill>
                    <a:srgbClr val="00382E"/>
                  </a:solidFill>
                  <a:latin typeface="Arial" panose="020B0604020202020204" pitchFamily="34" charset="0"/>
                  <a:cs typeface="Arial" panose="020B0604020202020204" pitchFamily="34" charset="0"/>
                </a:rPr>
                <a:t>Allègement</a:t>
              </a:r>
              <a:endParaRPr lang="fr-CA" sz="1400" dirty="0">
                <a:solidFill>
                  <a:srgbClr val="00382E"/>
                </a:solidFill>
                <a:latin typeface="Arial" panose="020B0604020202020204" pitchFamily="34" charset="0"/>
                <a:cs typeface="Arial" panose="020B0604020202020204" pitchFamily="34" charset="0"/>
              </a:endParaRPr>
            </a:p>
          </p:txBody>
        </p:sp>
        <p:sp>
          <p:nvSpPr>
            <p:cNvPr id="39" name="ZoneTexte 38">
              <a:extLst>
                <a:ext uri="{FF2B5EF4-FFF2-40B4-BE49-F238E27FC236}">
                  <a16:creationId xmlns:a16="http://schemas.microsoft.com/office/drawing/2014/main" id="{70299596-D3D9-EF65-BEFD-B85E593C4B98}"/>
                </a:ext>
              </a:extLst>
            </p:cNvPr>
            <p:cNvSpPr txBox="1"/>
            <p:nvPr>
              <p:custDataLst>
                <p:tags r:id="rId9"/>
              </p:custDataLst>
            </p:nvPr>
          </p:nvSpPr>
          <p:spPr>
            <a:xfrm>
              <a:off x="7279905" y="5998480"/>
              <a:ext cx="3023760" cy="580189"/>
            </a:xfrm>
            <a:prstGeom prst="rect">
              <a:avLst/>
            </a:prstGeom>
            <a:noFill/>
          </p:spPr>
          <p:txBody>
            <a:bodyPr wrap="square">
              <a:spAutoFit/>
            </a:bodyPr>
            <a:lstStyle/>
            <a:p>
              <a:pPr algn="ctr"/>
              <a:r>
                <a:rPr lang="fr-CA" sz="1400" b="1" dirty="0">
                  <a:solidFill>
                    <a:srgbClr val="00382E"/>
                  </a:solidFill>
                  <a:latin typeface="Arial" panose="020B0604020202020204" pitchFamily="34" charset="0"/>
                  <a:cs typeface="Arial" panose="020B0604020202020204" pitchFamily="34" charset="0"/>
                </a:rPr>
                <a:t>Réduction de pigmentation (coloration)</a:t>
              </a:r>
              <a:endParaRPr lang="fr-CA" sz="1400" dirty="0">
                <a:solidFill>
                  <a:srgbClr val="00382E"/>
                </a:solidFill>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56CA9ACC-0E43-D709-3255-302C5E24A613}"/>
                </a:ext>
              </a:extLst>
            </p:cNvPr>
            <p:cNvSpPr txBox="1"/>
            <p:nvPr>
              <p:custDataLst>
                <p:tags r:id="rId10"/>
              </p:custDataLst>
            </p:nvPr>
          </p:nvSpPr>
          <p:spPr>
            <a:xfrm>
              <a:off x="137304" y="4456500"/>
              <a:ext cx="2745725" cy="1057991"/>
            </a:xfrm>
            <a:prstGeom prst="rect">
              <a:avLst/>
            </a:prstGeom>
            <a:noFill/>
          </p:spPr>
          <p:txBody>
            <a:bodyPr wrap="square">
              <a:spAutoFit/>
            </a:bodyPr>
            <a:lstStyle/>
            <a:p>
              <a:pPr algn="ctr"/>
              <a:r>
                <a:rPr lang="fr-CA" sz="1400" b="1" dirty="0">
                  <a:solidFill>
                    <a:srgbClr val="00382E"/>
                  </a:solidFill>
                  <a:latin typeface="Arial" panose="020B0604020202020204" pitchFamily="34" charset="0"/>
                  <a:cs typeface="Arial" panose="020B0604020202020204" pitchFamily="34" charset="0"/>
                </a:rPr>
                <a:t>Matériaux et éléments d’emballages compatibles avec le système </a:t>
              </a:r>
            </a:p>
            <a:p>
              <a:pPr algn="ctr"/>
              <a:r>
                <a:rPr lang="fr-CA" sz="1400" b="1" dirty="0">
                  <a:solidFill>
                    <a:srgbClr val="00382E"/>
                  </a:solidFill>
                  <a:latin typeface="Arial" panose="020B0604020202020204" pitchFamily="34" charset="0"/>
                  <a:cs typeface="Arial" panose="020B0604020202020204" pitchFamily="34" charset="0"/>
                </a:rPr>
                <a:t>de tri et de recyclage </a:t>
              </a:r>
              <a:endParaRPr lang="fr-CA" sz="1400" dirty="0">
                <a:solidFill>
                  <a:srgbClr val="00382E"/>
                </a:solidFill>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82968E3F-D66C-E265-F4E2-9F70C1D2C410}"/>
                </a:ext>
              </a:extLst>
            </p:cNvPr>
            <p:cNvSpPr txBox="1"/>
            <p:nvPr>
              <p:custDataLst>
                <p:tags r:id="rId11"/>
              </p:custDataLst>
            </p:nvPr>
          </p:nvSpPr>
          <p:spPr>
            <a:xfrm>
              <a:off x="-296320" y="3447918"/>
              <a:ext cx="2630831" cy="341288"/>
            </a:xfrm>
            <a:prstGeom prst="rect">
              <a:avLst/>
            </a:prstGeom>
            <a:noFill/>
          </p:spPr>
          <p:txBody>
            <a:bodyPr wrap="square">
              <a:spAutoFit/>
            </a:bodyPr>
            <a:lstStyle/>
            <a:p>
              <a:r>
                <a:rPr lang="fr-CA" sz="1400" b="1" dirty="0">
                  <a:solidFill>
                    <a:srgbClr val="00382E"/>
                  </a:solidFill>
                  <a:latin typeface="Arial" panose="020B0604020202020204" pitchFamily="34" charset="0"/>
                  <a:cs typeface="Arial" panose="020B0604020202020204" pitchFamily="34" charset="0"/>
                </a:rPr>
                <a:t>Approvisionnement local</a:t>
              </a:r>
              <a:endParaRPr lang="fr-CA" sz="1400" dirty="0">
                <a:solidFill>
                  <a:srgbClr val="00382E"/>
                </a:solidFill>
                <a:latin typeface="Arial" panose="020B0604020202020204" pitchFamily="34" charset="0"/>
                <a:cs typeface="Arial" panose="020B0604020202020204" pitchFamily="34" charset="0"/>
              </a:endParaRPr>
            </a:p>
          </p:txBody>
        </p:sp>
        <p:sp>
          <p:nvSpPr>
            <p:cNvPr id="42" name="ZoneTexte 41">
              <a:extLst>
                <a:ext uri="{FF2B5EF4-FFF2-40B4-BE49-F238E27FC236}">
                  <a16:creationId xmlns:a16="http://schemas.microsoft.com/office/drawing/2014/main" id="{BBD94C95-DE41-501D-E07B-4A978DA0F343}"/>
                </a:ext>
              </a:extLst>
            </p:cNvPr>
            <p:cNvSpPr txBox="1"/>
            <p:nvPr>
              <p:custDataLst>
                <p:tags r:id="rId12"/>
              </p:custDataLst>
            </p:nvPr>
          </p:nvSpPr>
          <p:spPr>
            <a:xfrm>
              <a:off x="7333450" y="841640"/>
              <a:ext cx="2386867" cy="580188"/>
            </a:xfrm>
            <a:prstGeom prst="rect">
              <a:avLst/>
            </a:prstGeom>
            <a:noFill/>
          </p:spPr>
          <p:txBody>
            <a:bodyPr wrap="square">
              <a:spAutoFit/>
            </a:bodyPr>
            <a:lstStyle/>
            <a:p>
              <a:pPr algn="ctr"/>
              <a:r>
                <a:rPr lang="fr-CA" sz="1400" b="1" dirty="0">
                  <a:solidFill>
                    <a:srgbClr val="00382E"/>
                  </a:solidFill>
                  <a:latin typeface="Arial" panose="020B0604020202020204" pitchFamily="34" charset="0"/>
                  <a:cs typeface="Arial" panose="020B0604020202020204" pitchFamily="34" charset="0"/>
                </a:rPr>
                <a:t>Reformulation </a:t>
              </a:r>
            </a:p>
            <a:p>
              <a:pPr algn="ctr"/>
              <a:r>
                <a:rPr lang="fr-CA" sz="1400" b="1" dirty="0">
                  <a:solidFill>
                    <a:srgbClr val="00382E"/>
                  </a:solidFill>
                  <a:latin typeface="Arial" panose="020B0604020202020204" pitchFamily="34" charset="0"/>
                  <a:cs typeface="Arial" panose="020B0604020202020204" pitchFamily="34" charset="0"/>
                </a:rPr>
                <a:t>(formule concentrée)</a:t>
              </a:r>
              <a:endParaRPr lang="fr-CA" sz="1400" dirty="0">
                <a:solidFill>
                  <a:srgbClr val="00382E"/>
                </a:solidFill>
                <a:latin typeface="Arial" panose="020B0604020202020204" pitchFamily="34" charset="0"/>
                <a:cs typeface="Arial" panose="020B0604020202020204" pitchFamily="34" charset="0"/>
              </a:endParaRPr>
            </a:p>
          </p:txBody>
        </p:sp>
        <p:sp>
          <p:nvSpPr>
            <p:cNvPr id="43" name="ZoneTexte 42">
              <a:extLst>
                <a:ext uri="{FF2B5EF4-FFF2-40B4-BE49-F238E27FC236}">
                  <a16:creationId xmlns:a16="http://schemas.microsoft.com/office/drawing/2014/main" id="{4130985D-6525-39A6-415E-7DB90F832839}"/>
                </a:ext>
              </a:extLst>
            </p:cNvPr>
            <p:cNvSpPr txBox="1"/>
            <p:nvPr>
              <p:custDataLst>
                <p:tags r:id="rId13"/>
              </p:custDataLst>
            </p:nvPr>
          </p:nvSpPr>
          <p:spPr>
            <a:xfrm>
              <a:off x="9096319" y="3479785"/>
              <a:ext cx="2104622" cy="341288"/>
            </a:xfrm>
            <a:prstGeom prst="rect">
              <a:avLst/>
            </a:prstGeom>
            <a:noFill/>
          </p:spPr>
          <p:txBody>
            <a:bodyPr wrap="square">
              <a:spAutoFit/>
            </a:bodyPr>
            <a:lstStyle/>
            <a:p>
              <a:pPr algn="ctr"/>
              <a:r>
                <a:rPr lang="fr-CA" sz="1400" b="1" dirty="0">
                  <a:solidFill>
                    <a:srgbClr val="00382E"/>
                  </a:solidFill>
                  <a:latin typeface="Arial" panose="020B0604020202020204" pitchFamily="34" charset="0"/>
                  <a:cs typeface="Arial" panose="020B0604020202020204" pitchFamily="34" charset="0"/>
                </a:rPr>
                <a:t>Instruction de tri</a:t>
              </a:r>
              <a:endParaRPr lang="fr-CA" sz="1400" dirty="0">
                <a:solidFill>
                  <a:srgbClr val="00382E"/>
                </a:solidFill>
                <a:latin typeface="Arial" panose="020B0604020202020204" pitchFamily="34" charset="0"/>
                <a:cs typeface="Arial" panose="020B0604020202020204" pitchFamily="34" charset="0"/>
              </a:endParaRPr>
            </a:p>
          </p:txBody>
        </p:sp>
        <p:cxnSp>
          <p:nvCxnSpPr>
            <p:cNvPr id="44" name="Connecteur droit avec flèche 43">
              <a:extLst>
                <a:ext uri="{FF2B5EF4-FFF2-40B4-BE49-F238E27FC236}">
                  <a16:creationId xmlns:a16="http://schemas.microsoft.com/office/drawing/2014/main" id="{135F67FD-E10F-9EF6-AE5D-133A794F560A}"/>
                </a:ext>
              </a:extLst>
            </p:cNvPr>
            <p:cNvCxnSpPr>
              <a:cxnSpLocks/>
            </p:cNvCxnSpPr>
            <p:nvPr>
              <p:custDataLst>
                <p:tags r:id="rId14"/>
              </p:custDataLst>
            </p:nvPr>
          </p:nvCxnSpPr>
          <p:spPr>
            <a:xfrm flipV="1">
              <a:off x="2313992" y="3598093"/>
              <a:ext cx="868922" cy="22041"/>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FBBC9BC6-F08D-499F-2D99-9C19A1E2DBD1}"/>
                </a:ext>
              </a:extLst>
            </p:cNvPr>
            <p:cNvCxnSpPr>
              <a:cxnSpLocks/>
            </p:cNvCxnSpPr>
            <p:nvPr>
              <p:custDataLst>
                <p:tags r:id="rId15"/>
              </p:custDataLst>
            </p:nvPr>
          </p:nvCxnSpPr>
          <p:spPr>
            <a:xfrm flipV="1">
              <a:off x="2496292" y="4888607"/>
              <a:ext cx="914590" cy="239689"/>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DB34433A-956E-CA89-F392-328757CD7C14}"/>
                </a:ext>
              </a:extLst>
            </p:cNvPr>
            <p:cNvCxnSpPr>
              <a:cxnSpLocks/>
            </p:cNvCxnSpPr>
            <p:nvPr>
              <p:custDataLst>
                <p:tags r:id="rId16"/>
              </p:custDataLst>
            </p:nvPr>
          </p:nvCxnSpPr>
          <p:spPr>
            <a:xfrm flipV="1">
              <a:off x="3932341" y="5816010"/>
              <a:ext cx="259442" cy="288142"/>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F1B8892B-3BB7-3C08-B604-2F7976DAC47B}"/>
                </a:ext>
              </a:extLst>
            </p:cNvPr>
            <p:cNvCxnSpPr>
              <a:cxnSpLocks/>
            </p:cNvCxnSpPr>
            <p:nvPr>
              <p:custDataLst>
                <p:tags r:id="rId17"/>
              </p:custDataLst>
            </p:nvPr>
          </p:nvCxnSpPr>
          <p:spPr>
            <a:xfrm flipH="1">
              <a:off x="7378158" y="1486535"/>
              <a:ext cx="577197" cy="249069"/>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ABFDEEFF-08F5-5CDE-20D1-2B40EB13B9A5}"/>
                </a:ext>
              </a:extLst>
            </p:cNvPr>
            <p:cNvCxnSpPr>
              <a:cxnSpLocks/>
            </p:cNvCxnSpPr>
            <p:nvPr>
              <p:custDataLst>
                <p:tags r:id="rId18"/>
              </p:custDataLst>
            </p:nvPr>
          </p:nvCxnSpPr>
          <p:spPr>
            <a:xfrm flipH="1">
              <a:off x="8322179" y="2547562"/>
              <a:ext cx="615698" cy="198375"/>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7D697080-86CE-564F-5E37-7A187F82E67F}"/>
                </a:ext>
              </a:extLst>
            </p:cNvPr>
            <p:cNvCxnSpPr>
              <a:cxnSpLocks/>
            </p:cNvCxnSpPr>
            <p:nvPr>
              <p:custDataLst>
                <p:tags r:id="rId19"/>
              </p:custDataLst>
            </p:nvPr>
          </p:nvCxnSpPr>
          <p:spPr>
            <a:xfrm flipH="1" flipV="1">
              <a:off x="8292946" y="4949604"/>
              <a:ext cx="763602" cy="71786"/>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B5E06B24-95F9-7114-497A-2D1EBB236174}"/>
                </a:ext>
              </a:extLst>
            </p:cNvPr>
            <p:cNvCxnSpPr>
              <a:cxnSpLocks/>
            </p:cNvCxnSpPr>
            <p:nvPr>
              <p:custDataLst>
                <p:tags r:id="rId20"/>
              </p:custDataLst>
            </p:nvPr>
          </p:nvCxnSpPr>
          <p:spPr>
            <a:xfrm flipH="1" flipV="1">
              <a:off x="7840054" y="5568335"/>
              <a:ext cx="410814" cy="351421"/>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603C1FB0-6876-A91C-C98A-F746C0E27C8B}"/>
                </a:ext>
              </a:extLst>
            </p:cNvPr>
            <p:cNvCxnSpPr>
              <a:cxnSpLocks/>
            </p:cNvCxnSpPr>
            <p:nvPr>
              <p:custDataLst>
                <p:tags r:id="rId21"/>
              </p:custDataLst>
            </p:nvPr>
          </p:nvCxnSpPr>
          <p:spPr>
            <a:xfrm>
              <a:off x="2450631" y="2358578"/>
              <a:ext cx="1017251" cy="277471"/>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4100B762-57B1-FDFB-5F9D-C96EE7FF7B85}"/>
              </a:ext>
            </a:extLst>
          </p:cNvPr>
          <p:cNvSpPr/>
          <p:nvPr/>
        </p:nvSpPr>
        <p:spPr>
          <a:xfrm>
            <a:off x="272507" y="171450"/>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descr="Une image contenant Police, Graphique, capture d’écran, texte&#10;&#10;Description générée automatiquement">
            <a:extLst>
              <a:ext uri="{FF2B5EF4-FFF2-40B4-BE49-F238E27FC236}">
                <a16:creationId xmlns:a16="http://schemas.microsoft.com/office/drawing/2014/main" id="{692A3132-F60F-FC31-5F7A-C92FFAB9610B}"/>
              </a:ext>
            </a:extLst>
          </p:cNvPr>
          <p:cNvPicPr>
            <a:picLocks noChangeAspect="1"/>
          </p:cNvPicPr>
          <p:nvPr/>
        </p:nvPicPr>
        <p:blipFill>
          <a:blip r:embed="rId24"/>
          <a:stretch>
            <a:fillRect/>
          </a:stretch>
        </p:blipFill>
        <p:spPr>
          <a:xfrm>
            <a:off x="234166" y="126907"/>
            <a:ext cx="1150848" cy="884596"/>
          </a:xfrm>
          <a:prstGeom prst="rect">
            <a:avLst/>
          </a:prstGeom>
        </p:spPr>
      </p:pic>
      <p:grpSp>
        <p:nvGrpSpPr>
          <p:cNvPr id="10" name="Groupe 9">
            <a:extLst>
              <a:ext uri="{FF2B5EF4-FFF2-40B4-BE49-F238E27FC236}">
                <a16:creationId xmlns:a16="http://schemas.microsoft.com/office/drawing/2014/main" id="{D6233188-D11F-1990-B73A-516B4EB877A9}"/>
              </a:ext>
            </a:extLst>
          </p:cNvPr>
          <p:cNvGrpSpPr/>
          <p:nvPr/>
        </p:nvGrpSpPr>
        <p:grpSpPr>
          <a:xfrm>
            <a:off x="3907240" y="1823557"/>
            <a:ext cx="4407199" cy="4407199"/>
            <a:chOff x="4397825" y="1658732"/>
            <a:chExt cx="3592980" cy="3592974"/>
          </a:xfrm>
        </p:grpSpPr>
        <p:grpSp>
          <p:nvGrpSpPr>
            <p:cNvPr id="12" name="Groupe 11">
              <a:extLst>
                <a:ext uri="{FF2B5EF4-FFF2-40B4-BE49-F238E27FC236}">
                  <a16:creationId xmlns:a16="http://schemas.microsoft.com/office/drawing/2014/main" id="{843A3378-7C36-5D12-2D06-364552D585AA}"/>
                </a:ext>
              </a:extLst>
            </p:cNvPr>
            <p:cNvGrpSpPr/>
            <p:nvPr/>
          </p:nvGrpSpPr>
          <p:grpSpPr>
            <a:xfrm>
              <a:off x="4397825" y="1658732"/>
              <a:ext cx="3592980" cy="3592974"/>
              <a:chOff x="6787055" y="2171859"/>
              <a:chExt cx="3592980" cy="3592974"/>
            </a:xfrm>
          </p:grpSpPr>
          <p:sp>
            <p:nvSpPr>
              <p:cNvPr id="16" name="Ellipse 15">
                <a:extLst>
                  <a:ext uri="{FF2B5EF4-FFF2-40B4-BE49-F238E27FC236}">
                    <a16:creationId xmlns:a16="http://schemas.microsoft.com/office/drawing/2014/main" id="{164B66BB-F9D4-8BF9-62EB-7F4B2DFEE0B9}"/>
                  </a:ext>
                </a:extLst>
              </p:cNvPr>
              <p:cNvSpPr>
                <a:spLocks/>
              </p:cNvSpPr>
              <p:nvPr/>
            </p:nvSpPr>
            <p:spPr>
              <a:xfrm>
                <a:off x="6787055" y="2171859"/>
                <a:ext cx="3592980" cy="3592974"/>
              </a:xfrm>
              <a:prstGeom prst="ellipse">
                <a:avLst/>
              </a:prstGeom>
              <a:noFill/>
              <a:ln w="38100">
                <a:solidFill>
                  <a:srgbClr val="007551"/>
                </a:solidFill>
                <a:prstDash val="sysDo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CA"/>
              </a:p>
            </p:txBody>
          </p:sp>
          <p:pic>
            <p:nvPicPr>
              <p:cNvPr id="17" name="Graphique 16">
                <a:extLst>
                  <a:ext uri="{FF2B5EF4-FFF2-40B4-BE49-F238E27FC236}">
                    <a16:creationId xmlns:a16="http://schemas.microsoft.com/office/drawing/2014/main" id="{C45930C8-F080-1205-9117-FF69454CD9A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023036" y="2832474"/>
                <a:ext cx="923908" cy="923908"/>
              </a:xfrm>
              <a:prstGeom prst="rect">
                <a:avLst/>
              </a:prstGeom>
            </p:spPr>
          </p:pic>
          <p:pic>
            <p:nvPicPr>
              <p:cNvPr id="18" name="Graphique 17">
                <a:extLst>
                  <a:ext uri="{FF2B5EF4-FFF2-40B4-BE49-F238E27FC236}">
                    <a16:creationId xmlns:a16="http://schemas.microsoft.com/office/drawing/2014/main" id="{D9996B5D-8788-2AC0-0B7E-6C35D4D0A2EC}"/>
                  </a:ext>
                </a:extLst>
              </p:cNvPr>
              <p:cNvPicPr>
                <a:picLocks noChangeAspect="1"/>
              </p:cNvPicPr>
              <p:nvPr/>
            </p:nvPicPr>
            <p:blipFill rotWithShape="1">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l="24792" t="6002" r="21785" b="3347"/>
              <a:stretch/>
            </p:blipFill>
            <p:spPr>
              <a:xfrm>
                <a:off x="9160468" y="3859589"/>
                <a:ext cx="786476" cy="1334533"/>
              </a:xfrm>
              <a:prstGeom prst="rect">
                <a:avLst/>
              </a:prstGeom>
            </p:spPr>
          </p:pic>
          <p:pic>
            <p:nvPicPr>
              <p:cNvPr id="19" name="Graphique 18">
                <a:extLst>
                  <a:ext uri="{FF2B5EF4-FFF2-40B4-BE49-F238E27FC236}">
                    <a16:creationId xmlns:a16="http://schemas.microsoft.com/office/drawing/2014/main" id="{F506F30C-2984-7016-005B-0C1DC082AD1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032838" y="2378561"/>
                <a:ext cx="1114425" cy="764381"/>
              </a:xfrm>
              <a:prstGeom prst="rect">
                <a:avLst/>
              </a:prstGeom>
            </p:spPr>
          </p:pic>
          <p:pic>
            <p:nvPicPr>
              <p:cNvPr id="20" name="Graphique 19">
                <a:extLst>
                  <a:ext uri="{FF2B5EF4-FFF2-40B4-BE49-F238E27FC236}">
                    <a16:creationId xmlns:a16="http://schemas.microsoft.com/office/drawing/2014/main" id="{9E86CBF9-1119-25E9-9530-818F6ABD9337}"/>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353266" y="3936581"/>
                <a:ext cx="597558" cy="1180549"/>
              </a:xfrm>
              <a:prstGeom prst="rect">
                <a:avLst/>
              </a:prstGeom>
            </p:spPr>
          </p:pic>
          <p:pic>
            <p:nvPicPr>
              <p:cNvPr id="21" name="Graphique 20">
                <a:extLst>
                  <a:ext uri="{FF2B5EF4-FFF2-40B4-BE49-F238E27FC236}">
                    <a16:creationId xmlns:a16="http://schemas.microsoft.com/office/drawing/2014/main" id="{169E6DE5-656A-8EAA-8DF9-1E8E2D55379C}"/>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168718" y="4359387"/>
                <a:ext cx="842666" cy="1152000"/>
              </a:xfrm>
              <a:prstGeom prst="rect">
                <a:avLst/>
              </a:prstGeom>
            </p:spPr>
          </p:pic>
        </p:grpSp>
        <p:pic>
          <p:nvPicPr>
            <p:cNvPr id="14" name="Graphique 13">
              <a:extLst>
                <a:ext uri="{FF2B5EF4-FFF2-40B4-BE49-F238E27FC236}">
                  <a16:creationId xmlns:a16="http://schemas.microsoft.com/office/drawing/2014/main" id="{1B10F537-CD5B-5C86-9951-92AE588E6AB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957381" y="2293682"/>
              <a:ext cx="610867" cy="975235"/>
            </a:xfrm>
            <a:prstGeom prst="rect">
              <a:avLst/>
            </a:prstGeom>
          </p:spPr>
        </p:pic>
      </p:grpSp>
      <p:cxnSp>
        <p:nvCxnSpPr>
          <p:cNvPr id="24" name="Connecteur droit avec flèche 23">
            <a:extLst>
              <a:ext uri="{FF2B5EF4-FFF2-40B4-BE49-F238E27FC236}">
                <a16:creationId xmlns:a16="http://schemas.microsoft.com/office/drawing/2014/main" id="{82FEF27D-F7AE-4999-EDD9-4AB6C355DD29}"/>
              </a:ext>
            </a:extLst>
          </p:cNvPr>
          <p:cNvCxnSpPr>
            <a:cxnSpLocks/>
          </p:cNvCxnSpPr>
          <p:nvPr>
            <p:custDataLst>
              <p:tags r:id="rId2"/>
            </p:custDataLst>
          </p:nvPr>
        </p:nvCxnSpPr>
        <p:spPr>
          <a:xfrm flipH="1">
            <a:off x="8445555" y="3893753"/>
            <a:ext cx="626890" cy="37978"/>
          </a:xfrm>
          <a:prstGeom prst="straightConnector1">
            <a:avLst/>
          </a:prstGeom>
          <a:ln w="28575">
            <a:solidFill>
              <a:srgbClr val="ACF0D9"/>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000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92F87-D7D4-4BCB-1AE2-D085D007A6F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023E9DD-C58C-0B8B-0638-749983F177BC}"/>
              </a:ext>
            </a:extLst>
          </p:cNvPr>
          <p:cNvSpPr/>
          <p:nvPr>
            <p:custDataLst>
              <p:tags r:id="rId1"/>
            </p:custDataLst>
          </p:nvPr>
        </p:nvSpPr>
        <p:spPr>
          <a:xfrm>
            <a:off x="0" y="0"/>
            <a:ext cx="12192000" cy="6860775"/>
          </a:xfrm>
          <a:prstGeom prst="rect">
            <a:avLst/>
          </a:prstGeom>
          <a:solidFill>
            <a:srgbClr val="ACF0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Espace réservé du texte 1">
            <a:extLst>
              <a:ext uri="{FF2B5EF4-FFF2-40B4-BE49-F238E27FC236}">
                <a16:creationId xmlns:a16="http://schemas.microsoft.com/office/drawing/2014/main" id="{58A93491-20C1-9E46-7E3A-AB1D454401AF}"/>
              </a:ext>
            </a:extLst>
          </p:cNvPr>
          <p:cNvSpPr txBox="1">
            <a:spLocks/>
          </p:cNvSpPr>
          <p:nvPr>
            <p:custDataLst>
              <p:tags r:id="rId2"/>
            </p:custDataLst>
          </p:nvPr>
        </p:nvSpPr>
        <p:spPr>
          <a:xfrm>
            <a:off x="747692" y="556800"/>
            <a:ext cx="5787411" cy="8704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300" b="1" i="0" u="none" strike="noStrike" cap="none" spc="0">
                <a:solidFill>
                  <a:srgbClr val="006633"/>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lvl="0">
              <a:buClr>
                <a:schemeClr val="accent1"/>
              </a:buClr>
              <a:buSzPct val="100000"/>
            </a:pPr>
            <a:r>
              <a:rPr lang="fr-CA" sz="4400" b="1">
                <a:solidFill>
                  <a:srgbClr val="00382E"/>
                </a:solidFill>
                <a:latin typeface="Arial" panose="020B0604020202020204" pitchFamily="34" charset="0"/>
                <a:cs typeface="Arial" panose="020B0604020202020204" pitchFamily="34" charset="0"/>
              </a:rPr>
              <a:t>L’emballage, c’est la pointe de l’iceberg</a:t>
            </a:r>
          </a:p>
        </p:txBody>
      </p:sp>
      <p:pic>
        <p:nvPicPr>
          <p:cNvPr id="3074" name="Picture 2" descr="Planet or Plastic? Sustainability Matters – beyondGREEN biotech™">
            <a:extLst>
              <a:ext uri="{FF2B5EF4-FFF2-40B4-BE49-F238E27FC236}">
                <a16:creationId xmlns:a16="http://schemas.microsoft.com/office/drawing/2014/main" id="{C5A82A88-E5E8-462E-6EFE-D9BC79D000A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604" b="6070"/>
          <a:stretch/>
        </p:blipFill>
        <p:spPr bwMode="auto">
          <a:xfrm>
            <a:off x="7416800" y="0"/>
            <a:ext cx="4775200" cy="69031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481F2AB-708B-6AA5-5A09-62FE26C425A0}"/>
              </a:ext>
            </a:extLst>
          </p:cNvPr>
          <p:cNvSpPr/>
          <p:nvPr>
            <p:custDataLst>
              <p:tags r:id="rId3"/>
            </p:custDataLst>
          </p:nvPr>
        </p:nvSpPr>
        <p:spPr>
          <a:xfrm>
            <a:off x="3117030" y="2478520"/>
            <a:ext cx="3414398" cy="1200329"/>
          </a:xfrm>
          <a:prstGeom prst="rect">
            <a:avLst/>
          </a:prstGeom>
        </p:spPr>
        <p:txBody>
          <a:bodyPr wrap="square">
            <a:spAutoFit/>
          </a:bodyPr>
          <a:lstStyle/>
          <a:p>
            <a:pPr marL="6350" indent="-6350"/>
            <a:r>
              <a:rPr lang="fr-CA">
                <a:solidFill>
                  <a:srgbClr val="ACF0D9"/>
                </a:solidFill>
                <a:highlight>
                  <a:srgbClr val="007551"/>
                </a:highlight>
                <a:latin typeface="Arial" panose="020B0604020202020204" pitchFamily="34" charset="0"/>
                <a:cs typeface="Arial" panose="020B0604020202020204" pitchFamily="34" charset="0"/>
              </a:rPr>
              <a:t>c’est la </a:t>
            </a:r>
            <a:r>
              <a:rPr lang="fr-CA" b="1">
                <a:solidFill>
                  <a:srgbClr val="FFFFFF"/>
                </a:solidFill>
                <a:highlight>
                  <a:srgbClr val="007551"/>
                </a:highlight>
                <a:latin typeface="Arial" panose="020B0604020202020204" pitchFamily="34" charset="0"/>
                <a:cs typeface="Arial" panose="020B0604020202020204" pitchFamily="34" charset="0"/>
              </a:rPr>
              <a:t>contribution moyenne </a:t>
            </a:r>
            <a:r>
              <a:rPr lang="fr-CA">
                <a:solidFill>
                  <a:srgbClr val="ACF0D9"/>
                </a:solidFill>
                <a:highlight>
                  <a:srgbClr val="007551"/>
                </a:highlight>
                <a:latin typeface="Arial" panose="020B0604020202020204" pitchFamily="34" charset="0"/>
                <a:cs typeface="Arial" panose="020B0604020202020204" pitchFamily="34" charset="0"/>
              </a:rPr>
              <a:t>de l’emballage dans l’impact environnemental du couple emballage-produit</a:t>
            </a:r>
          </a:p>
        </p:txBody>
      </p:sp>
      <p:sp>
        <p:nvSpPr>
          <p:cNvPr id="10" name="Rectangle 9">
            <a:extLst>
              <a:ext uri="{FF2B5EF4-FFF2-40B4-BE49-F238E27FC236}">
                <a16:creationId xmlns:a16="http://schemas.microsoft.com/office/drawing/2014/main" id="{46777C25-1938-648D-C349-1B5886C1524C}"/>
              </a:ext>
            </a:extLst>
          </p:cNvPr>
          <p:cNvSpPr/>
          <p:nvPr>
            <p:custDataLst>
              <p:tags r:id="rId4"/>
            </p:custDataLst>
          </p:nvPr>
        </p:nvSpPr>
        <p:spPr>
          <a:xfrm>
            <a:off x="747692" y="2437335"/>
            <a:ext cx="2544286" cy="1200329"/>
          </a:xfrm>
          <a:prstGeom prst="rect">
            <a:avLst/>
          </a:prstGeom>
        </p:spPr>
        <p:txBody>
          <a:bodyPr wrap="none">
            <a:spAutoFit/>
          </a:bodyPr>
          <a:lstStyle/>
          <a:p>
            <a:r>
              <a:rPr lang="fr-CA" sz="7200" b="1">
                <a:solidFill>
                  <a:srgbClr val="007551"/>
                </a:solidFill>
                <a:latin typeface="Arial" panose="020B0604020202020204" pitchFamily="34" charset="0"/>
                <a:cs typeface="Arial" panose="020B0604020202020204" pitchFamily="34" charset="0"/>
              </a:rPr>
              <a:t>10 % </a:t>
            </a:r>
            <a:endParaRPr lang="fr-CA" sz="5400">
              <a:solidFill>
                <a:srgbClr val="007551"/>
              </a:solidFill>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CC6A45D0-43A6-51EC-2EE4-C7BF4173CA91}"/>
              </a:ext>
            </a:extLst>
          </p:cNvPr>
          <p:cNvGrpSpPr/>
          <p:nvPr>
            <p:custDataLst>
              <p:tags r:id="rId5"/>
            </p:custDataLst>
          </p:nvPr>
        </p:nvGrpSpPr>
        <p:grpSpPr>
          <a:xfrm>
            <a:off x="848655" y="4280347"/>
            <a:ext cx="4600930" cy="1442381"/>
            <a:chOff x="1509570" y="2967366"/>
            <a:chExt cx="5081730" cy="1593110"/>
          </a:xfrm>
        </p:grpSpPr>
        <p:pic>
          <p:nvPicPr>
            <p:cNvPr id="12" name="Picture 2" descr="https://lh3.googleusercontent.com/BKVhlPS5Ktc3NejY58ouSCj85C3JpZtc1I0SiwpUFM1ERoqOkal0bKyShyb_a2PE2bS8TUSKnwgcEAlQRQ0fS4rsyi3VxZSQ0tIGoSzxkngnQ2y65HZX8EZH25yiIKTt9kX3MqCq">
              <a:extLst>
                <a:ext uri="{FF2B5EF4-FFF2-40B4-BE49-F238E27FC236}">
                  <a16:creationId xmlns:a16="http://schemas.microsoft.com/office/drawing/2014/main" id="{D6461AD4-BD08-BB57-BA11-88DD45B3B24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630" t="-2560" r="26897" b="14029"/>
            <a:stretch/>
          </p:blipFill>
          <p:spPr bwMode="auto">
            <a:xfrm>
              <a:off x="1509570" y="2967366"/>
              <a:ext cx="767669" cy="14945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lh3.googleusercontent.com/u0G-Cc65tXAFlzhYK0mm0mcE18lJq7jQk6pTfI1eNmDLihT3if4VfZ5Vv_0W56zt8H868kGNVOhYrNpD5ATnTuBODQozqFwCxBKwqrQtIMTA605vMukE3Qq_rBI1kO511cJ9A3_Q">
              <a:extLst>
                <a:ext uri="{FF2B5EF4-FFF2-40B4-BE49-F238E27FC236}">
                  <a16:creationId xmlns:a16="http://schemas.microsoft.com/office/drawing/2014/main" id="{9687AAC2-CE6F-8987-E41E-BD959229376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255" t="1210" r="21460" b="17204"/>
            <a:stretch/>
          </p:blipFill>
          <p:spPr bwMode="auto">
            <a:xfrm>
              <a:off x="3200220" y="3155017"/>
              <a:ext cx="942298" cy="13420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lh4.googleusercontent.com/BRhfevkj7WdrCUZk6y9B5xE8jHIjvnkTcBw8GhcmDFSa_gMBOwtEpAh134Ob0uAM8wwwL57ju5R58Ln_7Tl9BlTx-cFgDInq-HykoOkStyen-hidMrBTtgh2qBh_CUmEsD5aIiTS">
              <a:extLst>
                <a:ext uri="{FF2B5EF4-FFF2-40B4-BE49-F238E27FC236}">
                  <a16:creationId xmlns:a16="http://schemas.microsoft.com/office/drawing/2014/main" id="{6225E1C2-5FC8-F802-5D48-CC78C5B9088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551" t="9426" r="5323" b="22194"/>
            <a:stretch/>
          </p:blipFill>
          <p:spPr bwMode="auto">
            <a:xfrm>
              <a:off x="5058338" y="3384332"/>
              <a:ext cx="1532962" cy="1176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e 14">
            <a:extLst>
              <a:ext uri="{FF2B5EF4-FFF2-40B4-BE49-F238E27FC236}">
                <a16:creationId xmlns:a16="http://schemas.microsoft.com/office/drawing/2014/main" id="{F303E16D-9D98-1678-3995-CA44CA96D842}"/>
              </a:ext>
            </a:extLst>
          </p:cNvPr>
          <p:cNvGrpSpPr/>
          <p:nvPr>
            <p:custDataLst>
              <p:tags r:id="rId6"/>
            </p:custDataLst>
          </p:nvPr>
        </p:nvGrpSpPr>
        <p:grpSpPr>
          <a:xfrm>
            <a:off x="824607" y="6153511"/>
            <a:ext cx="4363784" cy="461667"/>
            <a:chOff x="961241" y="4869334"/>
            <a:chExt cx="4363784" cy="461667"/>
          </a:xfrm>
        </p:grpSpPr>
        <p:sp>
          <p:nvSpPr>
            <p:cNvPr id="16" name="Rectangle 15">
              <a:extLst>
                <a:ext uri="{FF2B5EF4-FFF2-40B4-BE49-F238E27FC236}">
                  <a16:creationId xmlns:a16="http://schemas.microsoft.com/office/drawing/2014/main" id="{2E0567DF-0BB2-E7FF-E1AF-1FA5BE71EDEB}"/>
                </a:ext>
              </a:extLst>
            </p:cNvPr>
            <p:cNvSpPr/>
            <p:nvPr/>
          </p:nvSpPr>
          <p:spPr>
            <a:xfrm>
              <a:off x="4524806" y="4869335"/>
              <a:ext cx="800219" cy="461665"/>
            </a:xfrm>
            <a:prstGeom prst="rect">
              <a:avLst/>
            </a:prstGeom>
          </p:spPr>
          <p:txBody>
            <a:bodyPr wrap="none">
              <a:spAutoFit/>
            </a:bodyPr>
            <a:lstStyle/>
            <a:p>
              <a:r>
                <a:rPr lang="fr-CA" sz="2400" b="1">
                  <a:solidFill>
                    <a:srgbClr val="00382E"/>
                  </a:solidFill>
                  <a:latin typeface="Arial" panose="020B0604020202020204" pitchFamily="34" charset="0"/>
                  <a:cs typeface="Arial" panose="020B0604020202020204" pitchFamily="34" charset="0"/>
                </a:rPr>
                <a:t>7 % </a:t>
              </a:r>
              <a:endParaRPr lang="fr-CA" sz="1600">
                <a:solidFill>
                  <a:srgbClr val="00382E"/>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7BBC3F5-C93A-7644-3AF9-5F106B3C6A17}"/>
                </a:ext>
              </a:extLst>
            </p:cNvPr>
            <p:cNvSpPr/>
            <p:nvPr/>
          </p:nvSpPr>
          <p:spPr>
            <a:xfrm>
              <a:off x="2538328" y="4869336"/>
              <a:ext cx="971741" cy="461665"/>
            </a:xfrm>
            <a:prstGeom prst="rect">
              <a:avLst/>
            </a:prstGeom>
          </p:spPr>
          <p:txBody>
            <a:bodyPr wrap="none">
              <a:spAutoFit/>
            </a:bodyPr>
            <a:lstStyle/>
            <a:p>
              <a:r>
                <a:rPr lang="fr-CA" sz="2400" b="1" dirty="0">
                  <a:solidFill>
                    <a:srgbClr val="00382E"/>
                  </a:solidFill>
                  <a:latin typeface="Arial" panose="020B0604020202020204" pitchFamily="34" charset="0"/>
                  <a:cs typeface="Arial" panose="020B0604020202020204" pitchFamily="34" charset="0"/>
                </a:rPr>
                <a:t>20 % </a:t>
              </a:r>
              <a:endParaRPr lang="fr-CA" sz="1600" dirty="0">
                <a:solidFill>
                  <a:srgbClr val="00382E"/>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AE4E2E68-CFCD-881E-F750-9980EA77FF36}"/>
                </a:ext>
              </a:extLst>
            </p:cNvPr>
            <p:cNvSpPr/>
            <p:nvPr/>
          </p:nvSpPr>
          <p:spPr>
            <a:xfrm>
              <a:off x="961241" y="4869334"/>
              <a:ext cx="971741" cy="461665"/>
            </a:xfrm>
            <a:prstGeom prst="rect">
              <a:avLst/>
            </a:prstGeom>
          </p:spPr>
          <p:txBody>
            <a:bodyPr wrap="none">
              <a:spAutoFit/>
            </a:bodyPr>
            <a:lstStyle/>
            <a:p>
              <a:r>
                <a:rPr lang="fr-CA" sz="2400" b="1">
                  <a:solidFill>
                    <a:srgbClr val="00382E"/>
                  </a:solidFill>
                  <a:latin typeface="Arial" panose="020B0604020202020204" pitchFamily="34" charset="0"/>
                  <a:cs typeface="Arial" panose="020B0604020202020204" pitchFamily="34" charset="0"/>
                </a:rPr>
                <a:t>30 % </a:t>
              </a:r>
              <a:endParaRPr lang="fr-CA" sz="1600">
                <a:solidFill>
                  <a:srgbClr val="00382E"/>
                </a:solidFill>
                <a:latin typeface="Arial" panose="020B060402020202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111BED5F-F3B9-7782-941A-BD704F196DE1}"/>
              </a:ext>
            </a:extLst>
          </p:cNvPr>
          <p:cNvSpPr/>
          <p:nvPr>
            <p:custDataLst>
              <p:tags r:id="rId7"/>
            </p:custDataLst>
          </p:nvPr>
        </p:nvSpPr>
        <p:spPr>
          <a:xfrm>
            <a:off x="4182389" y="5740153"/>
            <a:ext cx="1146468" cy="369332"/>
          </a:xfrm>
          <a:prstGeom prst="rect">
            <a:avLst/>
          </a:prstGeom>
        </p:spPr>
        <p:txBody>
          <a:bodyPr wrap="none">
            <a:spAutoFit/>
          </a:bodyPr>
          <a:lstStyle/>
          <a:p>
            <a:pPr marL="6350" lvl="0" indent="-6350"/>
            <a:r>
              <a:rPr lang="fr-CA">
                <a:solidFill>
                  <a:srgbClr val="ACF0D9"/>
                </a:solidFill>
                <a:highlight>
                  <a:srgbClr val="007551"/>
                </a:highlight>
                <a:latin typeface="Arial" panose="020B0604020202020204" pitchFamily="34" charset="0"/>
                <a:cs typeface="Arial" panose="020B0604020202020204" pitchFamily="34" charset="0"/>
              </a:rPr>
              <a:t>JAMBON</a:t>
            </a:r>
          </a:p>
        </p:txBody>
      </p:sp>
      <p:sp>
        <p:nvSpPr>
          <p:cNvPr id="20" name="Rectangle 19">
            <a:extLst>
              <a:ext uri="{FF2B5EF4-FFF2-40B4-BE49-F238E27FC236}">
                <a16:creationId xmlns:a16="http://schemas.microsoft.com/office/drawing/2014/main" id="{B58368A0-DC58-F5A1-8880-CF91C0E94CB7}"/>
              </a:ext>
            </a:extLst>
          </p:cNvPr>
          <p:cNvSpPr/>
          <p:nvPr>
            <p:custDataLst>
              <p:tags r:id="rId8"/>
            </p:custDataLst>
          </p:nvPr>
        </p:nvSpPr>
        <p:spPr>
          <a:xfrm>
            <a:off x="2080945" y="5740154"/>
            <a:ext cx="1449949" cy="369332"/>
          </a:xfrm>
          <a:prstGeom prst="rect">
            <a:avLst/>
          </a:prstGeom>
        </p:spPr>
        <p:txBody>
          <a:bodyPr wrap="none">
            <a:spAutoFit/>
          </a:bodyPr>
          <a:lstStyle/>
          <a:p>
            <a:pPr marL="6350" lvl="0" indent="-6350"/>
            <a:r>
              <a:rPr lang="fr-CA" dirty="0">
                <a:solidFill>
                  <a:srgbClr val="ACF0D9"/>
                </a:solidFill>
                <a:highlight>
                  <a:srgbClr val="007551"/>
                </a:highlight>
                <a:latin typeface="Arial" panose="020B0604020202020204" pitchFamily="34" charset="0"/>
                <a:cs typeface="Arial" panose="020B0604020202020204" pitchFamily="34" charset="0"/>
              </a:rPr>
              <a:t>CHOCOLAT</a:t>
            </a:r>
          </a:p>
        </p:txBody>
      </p:sp>
      <p:sp>
        <p:nvSpPr>
          <p:cNvPr id="21" name="Rectangle 20">
            <a:extLst>
              <a:ext uri="{FF2B5EF4-FFF2-40B4-BE49-F238E27FC236}">
                <a16:creationId xmlns:a16="http://schemas.microsoft.com/office/drawing/2014/main" id="{8AA621B4-02EE-075F-F860-3C9D6A746D69}"/>
              </a:ext>
            </a:extLst>
          </p:cNvPr>
          <p:cNvSpPr/>
          <p:nvPr>
            <p:custDataLst>
              <p:tags r:id="rId9"/>
            </p:custDataLst>
          </p:nvPr>
        </p:nvSpPr>
        <p:spPr>
          <a:xfrm>
            <a:off x="866597" y="5740153"/>
            <a:ext cx="659155" cy="369332"/>
          </a:xfrm>
          <a:prstGeom prst="rect">
            <a:avLst/>
          </a:prstGeom>
        </p:spPr>
        <p:txBody>
          <a:bodyPr wrap="none">
            <a:spAutoFit/>
          </a:bodyPr>
          <a:lstStyle/>
          <a:p>
            <a:pPr marL="6350" lvl="0" indent="-6350"/>
            <a:r>
              <a:rPr lang="fr-CA">
                <a:solidFill>
                  <a:srgbClr val="ACF0D9"/>
                </a:solidFill>
                <a:highlight>
                  <a:srgbClr val="007551"/>
                </a:highlight>
                <a:latin typeface="Arial" panose="020B0604020202020204" pitchFamily="34" charset="0"/>
                <a:cs typeface="Arial" panose="020B0604020202020204" pitchFamily="34" charset="0"/>
              </a:rPr>
              <a:t>EAU</a:t>
            </a:r>
          </a:p>
        </p:txBody>
      </p:sp>
      <p:sp>
        <p:nvSpPr>
          <p:cNvPr id="3" name="Rectangle 2">
            <a:extLst>
              <a:ext uri="{FF2B5EF4-FFF2-40B4-BE49-F238E27FC236}">
                <a16:creationId xmlns:a16="http://schemas.microsoft.com/office/drawing/2014/main" id="{9BED245D-1B23-5B3D-9B79-6A8DF7D9C992}"/>
              </a:ext>
            </a:extLst>
          </p:cNvPr>
          <p:cNvSpPr/>
          <p:nvPr>
            <p:custDataLst>
              <p:tags r:id="rId10"/>
            </p:custDataLst>
          </p:nvPr>
        </p:nvSpPr>
        <p:spPr>
          <a:xfrm>
            <a:off x="4931070" y="6611779"/>
            <a:ext cx="1085554" cy="246221"/>
          </a:xfrm>
          <a:prstGeom prst="rect">
            <a:avLst/>
          </a:prstGeom>
        </p:spPr>
        <p:txBody>
          <a:bodyPr wrap="none">
            <a:spAutoFit/>
          </a:bodyPr>
          <a:lstStyle/>
          <a:p>
            <a:pPr marL="6350" lvl="0" indent="-6350"/>
            <a:r>
              <a:rPr lang="fr-CA" sz="1000" dirty="0">
                <a:solidFill>
                  <a:srgbClr val="00382E"/>
                </a:solidFill>
                <a:latin typeface="Arial" panose="020B0604020202020204" pitchFamily="34" charset="0"/>
                <a:cs typeface="Arial" panose="020B0604020202020204" pitchFamily="34" charset="0"/>
              </a:rPr>
              <a:t>Source : CITEO</a:t>
            </a:r>
          </a:p>
        </p:txBody>
      </p:sp>
    </p:spTree>
    <p:extLst>
      <p:ext uri="{BB962C8B-B14F-4D97-AF65-F5344CB8AC3E}">
        <p14:creationId xmlns:p14="http://schemas.microsoft.com/office/powerpoint/2010/main" val="448277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70;p8">
            <a:extLst>
              <a:ext uri="{FF2B5EF4-FFF2-40B4-BE49-F238E27FC236}">
                <a16:creationId xmlns:a16="http://schemas.microsoft.com/office/drawing/2014/main" id="{340F24B2-07D4-013C-970D-4F72C453EC27}"/>
              </a:ext>
            </a:extLst>
          </p:cNvPr>
          <p:cNvSpPr txBox="1">
            <a:spLocks/>
          </p:cNvSpPr>
          <p:nvPr>
            <p:custDataLst>
              <p:tags r:id="rId1"/>
            </p:custDataLst>
          </p:nvPr>
        </p:nvSpPr>
        <p:spPr>
          <a:xfrm>
            <a:off x="1337726" y="816590"/>
            <a:ext cx="8558750" cy="598884"/>
          </a:xfrm>
          <a:prstGeom prst="rect">
            <a:avLst/>
          </a:prstGeom>
          <a:noFill/>
          <a:ln>
            <a:noFill/>
          </a:ln>
        </p:spPr>
        <p:txBody>
          <a:bodyPr spcFirstLastPara="1" vert="horz" wrap="square" lIns="0" tIns="0" rIns="0" bIns="0" rtlCol="0" anchor="ctr" anchorCtr="0">
            <a:noAutofit/>
          </a:bodyPr>
          <a:lstStyle>
            <a:lvl1pPr marL="228600" indent="-228600" algn="l" defTabSz="914400"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00000"/>
              </a:lnSpc>
              <a:spcBef>
                <a:spcPts val="0"/>
              </a:spcBef>
              <a:buSzPts val="2000"/>
              <a:buNone/>
            </a:pPr>
            <a:r>
              <a:rPr lang="en-US" sz="2400" b="1" i="0" u="none" baseline="0" dirty="0" err="1">
                <a:solidFill>
                  <a:srgbClr val="006441"/>
                </a:solidFill>
                <a:latin typeface="Arial" panose="020B0604020202020204" pitchFamily="34" charset="0"/>
                <a:cs typeface="Arial" panose="020B0604020202020204" pitchFamily="34" charset="0"/>
              </a:rPr>
              <a:t>Contenu</a:t>
            </a:r>
            <a:r>
              <a:rPr lang="en-US" sz="2400" b="1" i="0" u="none" baseline="0" dirty="0">
                <a:solidFill>
                  <a:srgbClr val="006441"/>
                </a:solidFill>
                <a:latin typeface="Arial" panose="020B0604020202020204" pitchFamily="34" charset="0"/>
                <a:cs typeface="Arial" panose="020B0604020202020204" pitchFamily="34" charset="0"/>
              </a:rPr>
              <a:t> de la matinée</a:t>
            </a:r>
            <a:endParaRPr lang="en-US" sz="2400" b="1" dirty="0">
              <a:solidFill>
                <a:srgbClr val="006441"/>
              </a:solidFill>
              <a:latin typeface="Arial" panose="020B0604020202020204" pitchFamily="34" charset="0"/>
              <a:cs typeface="Arial" panose="020B0604020202020204" pitchFamily="34" charset="0"/>
            </a:endParaRPr>
          </a:p>
        </p:txBody>
      </p:sp>
      <p:pic>
        <p:nvPicPr>
          <p:cNvPr id="2" name="Image 1" descr="Une image contenant Police, Graphique, capture d’écran, texte&#10;&#10;Description générée automatiquement">
            <a:extLst>
              <a:ext uri="{FF2B5EF4-FFF2-40B4-BE49-F238E27FC236}">
                <a16:creationId xmlns:a16="http://schemas.microsoft.com/office/drawing/2014/main" id="{70157157-28D5-BAFC-1685-47046878DE54}"/>
              </a:ext>
            </a:extLst>
          </p:cNvPr>
          <p:cNvPicPr>
            <a:picLocks noChangeAspect="1"/>
          </p:cNvPicPr>
          <p:nvPr/>
        </p:nvPicPr>
        <p:blipFill>
          <a:blip r:embed="rId4"/>
          <a:stretch>
            <a:fillRect/>
          </a:stretch>
        </p:blipFill>
        <p:spPr>
          <a:xfrm>
            <a:off x="234166" y="126907"/>
            <a:ext cx="1150848" cy="884596"/>
          </a:xfrm>
          <a:prstGeom prst="rect">
            <a:avLst/>
          </a:prstGeom>
          <a:solidFill>
            <a:schemeClr val="bg1"/>
          </a:solidFill>
        </p:spPr>
      </p:pic>
      <p:sp>
        <p:nvSpPr>
          <p:cNvPr id="10" name="ZoneTexte 9">
            <a:extLst>
              <a:ext uri="{FF2B5EF4-FFF2-40B4-BE49-F238E27FC236}">
                <a16:creationId xmlns:a16="http://schemas.microsoft.com/office/drawing/2014/main" id="{9E5E98C5-04F5-9FF7-4F1C-49EA1B1893A4}"/>
              </a:ext>
            </a:extLst>
          </p:cNvPr>
          <p:cNvSpPr txBox="1"/>
          <p:nvPr/>
        </p:nvSpPr>
        <p:spPr>
          <a:xfrm>
            <a:off x="1337726" y="1701186"/>
            <a:ext cx="8083402" cy="3717171"/>
          </a:xfrm>
          <a:prstGeom prst="rect">
            <a:avLst/>
          </a:prstGeom>
          <a:noFill/>
        </p:spPr>
        <p:txBody>
          <a:bodyPr wrap="square">
            <a:spAutoFit/>
          </a:bodyPr>
          <a:lstStyle/>
          <a:p>
            <a:pPr>
              <a:lnSpc>
                <a:spcPct val="150000"/>
              </a:lnSpc>
            </a:pPr>
            <a:r>
              <a:rPr lang="fr-CA" sz="2400" b="1" dirty="0">
                <a:solidFill>
                  <a:srgbClr val="575756"/>
                </a:solidFill>
                <a:latin typeface="Arial" panose="020B0604020202020204" pitchFamily="34" charset="0"/>
                <a:cs typeface="Arial" panose="020B0604020202020204" pitchFamily="34" charset="0"/>
              </a:rPr>
              <a:t>Présentation ÉEQ, la RÉP et l’écoconception</a:t>
            </a:r>
          </a:p>
          <a:p>
            <a:pPr>
              <a:lnSpc>
                <a:spcPct val="150000"/>
              </a:lnSpc>
            </a:pPr>
            <a:r>
              <a:rPr lang="fr-CA" sz="2400" b="1" dirty="0">
                <a:solidFill>
                  <a:srgbClr val="575756"/>
                </a:solidFill>
                <a:latin typeface="Arial" panose="020B0604020202020204" pitchFamily="34" charset="0"/>
                <a:cs typeface="Arial" panose="020B0604020202020204" pitchFamily="34" charset="0"/>
              </a:rPr>
              <a:t>L’écoconception</a:t>
            </a:r>
          </a:p>
          <a:p>
            <a:pPr marL="893763" indent="-342900">
              <a:buFont typeface="Arial" panose="020B0604020202020204" pitchFamily="34" charset="0"/>
              <a:buChar char="•"/>
            </a:pPr>
            <a:r>
              <a:rPr lang="fr-CA" sz="2400" b="1" dirty="0">
                <a:solidFill>
                  <a:srgbClr val="575756"/>
                </a:solidFill>
                <a:latin typeface="Arial" panose="020B0604020202020204" pitchFamily="34" charset="0"/>
                <a:cs typeface="Arial" panose="020B0604020202020204" pitchFamily="34" charset="0"/>
              </a:rPr>
              <a:t>	</a:t>
            </a:r>
            <a:r>
              <a:rPr lang="fr-CA" sz="2400" dirty="0">
                <a:solidFill>
                  <a:srgbClr val="575756"/>
                </a:solidFill>
                <a:latin typeface="Arial" panose="020B0604020202020204" pitchFamily="34" charset="0"/>
                <a:cs typeface="Arial" panose="020B0604020202020204" pitchFamily="34" charset="0"/>
              </a:rPr>
              <a:t>Approche et Concepts clés</a:t>
            </a:r>
          </a:p>
          <a:p>
            <a:pPr marL="893763" indent="-342900">
              <a:buFont typeface="Arial" panose="020B0604020202020204" pitchFamily="34" charset="0"/>
              <a:buChar char="•"/>
            </a:pPr>
            <a:r>
              <a:rPr lang="fr-CA" sz="2400" dirty="0">
                <a:solidFill>
                  <a:srgbClr val="575756"/>
                </a:solidFill>
                <a:latin typeface="Arial" panose="020B0604020202020204" pitchFamily="34" charset="0"/>
                <a:cs typeface="Arial" panose="020B0604020202020204" pitchFamily="34" charset="0"/>
              </a:rPr>
              <a:t>	Exemples</a:t>
            </a:r>
          </a:p>
          <a:p>
            <a:pPr marL="893763" indent="-342900">
              <a:buFont typeface="Arial" panose="020B0604020202020204" pitchFamily="34" charset="0"/>
              <a:buChar char="•"/>
            </a:pPr>
            <a:r>
              <a:rPr lang="fr-CA" sz="2400" dirty="0">
                <a:solidFill>
                  <a:srgbClr val="575756"/>
                </a:solidFill>
                <a:latin typeface="Arial" panose="020B0604020202020204" pitchFamily="34" charset="0"/>
                <a:cs typeface="Arial" panose="020B0604020202020204" pitchFamily="34" charset="0"/>
              </a:rPr>
              <a:t>	Emballage compostable</a:t>
            </a:r>
          </a:p>
          <a:p>
            <a:pPr marL="893763" indent="-342900">
              <a:buFont typeface="Arial" panose="020B0604020202020204" pitchFamily="34" charset="0"/>
              <a:buChar char="•"/>
            </a:pPr>
            <a:r>
              <a:rPr lang="fr-CA" sz="2400" dirty="0">
                <a:solidFill>
                  <a:srgbClr val="575756"/>
                </a:solidFill>
                <a:latin typeface="Arial" panose="020B0604020202020204" pitchFamily="34" charset="0"/>
                <a:cs typeface="Arial" panose="020B0604020202020204" pitchFamily="34" charset="0"/>
              </a:rPr>
              <a:t>	Emballage Recyclable</a:t>
            </a:r>
          </a:p>
          <a:p>
            <a:pPr>
              <a:lnSpc>
                <a:spcPct val="150000"/>
              </a:lnSpc>
            </a:pPr>
            <a:r>
              <a:rPr lang="fr-CA" sz="2400" b="1" dirty="0">
                <a:solidFill>
                  <a:srgbClr val="575756"/>
                </a:solidFill>
                <a:latin typeface="Arial" panose="020B0604020202020204" pitchFamily="34" charset="0"/>
                <a:cs typeface="Arial" panose="020B0604020202020204" pitchFamily="34" charset="0"/>
              </a:rPr>
              <a:t>Biomimétisme et écoconception</a:t>
            </a:r>
          </a:p>
          <a:p>
            <a:pPr>
              <a:lnSpc>
                <a:spcPct val="150000"/>
              </a:lnSpc>
            </a:pPr>
            <a:r>
              <a:rPr lang="fr-CA" sz="2400" b="1" dirty="0">
                <a:solidFill>
                  <a:srgbClr val="575756"/>
                </a:solidFill>
                <a:latin typeface="Arial" panose="020B0604020202020204" pitchFamily="34" charset="0"/>
                <a:cs typeface="Arial" panose="020B0604020202020204" pitchFamily="34" charset="0"/>
              </a:rPr>
              <a:t>Activité : Jeu de rôle en groupe</a:t>
            </a:r>
          </a:p>
        </p:txBody>
      </p:sp>
    </p:spTree>
    <p:extLst>
      <p:ext uri="{BB962C8B-B14F-4D97-AF65-F5344CB8AC3E}">
        <p14:creationId xmlns:p14="http://schemas.microsoft.com/office/powerpoint/2010/main" val="3822818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C370-06A7-F82D-7A9E-D36076C9597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431DA3E-20AE-E729-F39C-AFC381ADB724}"/>
              </a:ext>
            </a:extLst>
          </p:cNvPr>
          <p:cNvSpPr/>
          <p:nvPr/>
        </p:nvSpPr>
        <p:spPr>
          <a:xfrm>
            <a:off x="336865" y="6141706"/>
            <a:ext cx="11532047" cy="661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ZoneTexte 1">
            <a:extLst>
              <a:ext uri="{FF2B5EF4-FFF2-40B4-BE49-F238E27FC236}">
                <a16:creationId xmlns:a16="http://schemas.microsoft.com/office/drawing/2014/main" id="{3C79F931-091C-84B8-06A6-DDEE2FF6644E}"/>
              </a:ext>
            </a:extLst>
          </p:cNvPr>
          <p:cNvSpPr txBox="1"/>
          <p:nvPr/>
        </p:nvSpPr>
        <p:spPr>
          <a:xfrm>
            <a:off x="1363466" y="4615704"/>
            <a:ext cx="52786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L’expérience utilisateur au cœur de la démarche.</a:t>
            </a:r>
          </a:p>
        </p:txBody>
      </p:sp>
      <p:sp>
        <p:nvSpPr>
          <p:cNvPr id="4" name="ZoneTexte 3">
            <a:extLst>
              <a:ext uri="{FF2B5EF4-FFF2-40B4-BE49-F238E27FC236}">
                <a16:creationId xmlns:a16="http://schemas.microsoft.com/office/drawing/2014/main" id="{E6603BF7-35D2-6862-F584-285629A921BF}"/>
              </a:ext>
            </a:extLst>
          </p:cNvPr>
          <p:cNvSpPr txBox="1"/>
          <p:nvPr/>
        </p:nvSpPr>
        <p:spPr>
          <a:xfrm>
            <a:off x="1363465" y="1411299"/>
            <a:ext cx="577393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Quand l’écoconception influence le </a:t>
            </a:r>
            <a:r>
              <a:rPr kumimoji="0" lang="fr-CA" sz="4000" b="1" i="0" u="none" strike="noStrike" kern="1200" cap="none" spc="0" normalizeH="0" baseline="0" noProof="0" dirty="0">
                <a:ln>
                  <a:noFill/>
                </a:ln>
                <a:solidFill>
                  <a:srgbClr val="00BD75"/>
                </a:solidFill>
                <a:effectLst/>
                <a:uLnTx/>
                <a:uFillTx/>
                <a:latin typeface="Arial" panose="020B0604020202020204" pitchFamily="34" charset="0"/>
                <a:ea typeface="MS Gothic" panose="020B0609070205080204" pitchFamily="49" charset="-128"/>
                <a:cs typeface="Times New Roman" panose="02020603050405020304" pitchFamily="18" charset="0"/>
              </a:rPr>
              <a:t>produit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et</a:t>
            </a:r>
            <a:r>
              <a:rPr kumimoji="0" lang="fr-CA" sz="4000" b="1" i="0" u="none" strike="noStrike" kern="1200" cap="none" spc="0" normalizeH="0" baseline="0" noProof="0" dirty="0">
                <a:ln>
                  <a:noFill/>
                </a:ln>
                <a:solidFill>
                  <a:srgbClr val="00BD75"/>
                </a:solidFill>
                <a:effectLst/>
                <a:uLnTx/>
                <a:uFillTx/>
                <a:latin typeface="Arial" panose="020B0604020202020204" pitchFamily="34" charset="0"/>
                <a:ea typeface="MS Gothic" panose="020B0609070205080204" pitchFamily="49" charset="-128"/>
                <a:cs typeface="Times New Roman" panose="02020603050405020304" pitchFamily="18" charset="0"/>
              </a:rPr>
              <a:t> </a:t>
            </a:r>
            <a:r>
              <a:rPr kumimoji="0" lang="fr-CA" sz="4000" b="1"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l’</a:t>
            </a:r>
            <a:r>
              <a:rPr kumimoji="0" lang="fr-CA" sz="4000" b="1" i="0" u="none" strike="noStrike" kern="1200" cap="none" spc="0" normalizeH="0" baseline="0" noProof="0" dirty="0">
                <a:ln>
                  <a:noFill/>
                </a:ln>
                <a:solidFill>
                  <a:srgbClr val="00BD75"/>
                </a:solidFill>
                <a:effectLst/>
                <a:uLnTx/>
                <a:uFillTx/>
                <a:latin typeface="Arial" panose="020B0604020202020204" pitchFamily="34" charset="0"/>
                <a:ea typeface="MS Gothic" panose="020B0609070205080204" pitchFamily="49" charset="-128"/>
                <a:cs typeface="Times New Roman" panose="02020603050405020304" pitchFamily="18" charset="0"/>
              </a:rPr>
              <a:t>emballage</a:t>
            </a:r>
            <a:r>
              <a:rPr kumimoji="0" lang="fr-CA" sz="4000" b="1"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a:t>
            </a:r>
          </a:p>
        </p:txBody>
      </p:sp>
      <p:pic>
        <p:nvPicPr>
          <p:cNvPr id="8" name="Image 7" descr="Une image contenant texte, bouteille, boisson gazeuse, vert&#10;&#10;Description générée automatiquement">
            <a:extLst>
              <a:ext uri="{FF2B5EF4-FFF2-40B4-BE49-F238E27FC236}">
                <a16:creationId xmlns:a16="http://schemas.microsoft.com/office/drawing/2014/main" id="{FF4D4119-64F5-92EA-7E5C-C2BA1F85C37E}"/>
              </a:ext>
            </a:extLst>
          </p:cNvPr>
          <p:cNvPicPr>
            <a:picLocks noChangeAspect="1"/>
          </p:cNvPicPr>
          <p:nvPr/>
        </p:nvPicPr>
        <p:blipFill rotWithShape="1">
          <a:blip r:embed="rId3">
            <a:extLst>
              <a:ext uri="{28A0092B-C50C-407E-A947-70E740481C1C}">
                <a14:useLocalDpi xmlns:a14="http://schemas.microsoft.com/office/drawing/2010/main" val="0"/>
              </a:ext>
            </a:extLst>
          </a:blip>
          <a:srcRect l="43934" r="4147"/>
          <a:stretch/>
        </p:blipFill>
        <p:spPr bwMode="auto">
          <a:xfrm>
            <a:off x="8342557" y="394831"/>
            <a:ext cx="2973144" cy="2973144"/>
          </a:xfrm>
          <a:prstGeom prst="rect">
            <a:avLst/>
          </a:prstGeom>
          <a:noFill/>
          <a:ln>
            <a:noFill/>
          </a:ln>
          <a:extLst>
            <a:ext uri="{53640926-AAD7-44D8-BBD7-CCE9431645EC}">
              <a14:shadowObscured xmlns:a14="http://schemas.microsoft.com/office/drawing/2010/main"/>
            </a:ext>
          </a:extLst>
        </p:spPr>
      </p:pic>
      <p:pic>
        <p:nvPicPr>
          <p:cNvPr id="9" name="Picture 2" descr="Le gel douche concentré à l'olive">
            <a:extLst>
              <a:ext uri="{FF2B5EF4-FFF2-40B4-BE49-F238E27FC236}">
                <a16:creationId xmlns:a16="http://schemas.microsoft.com/office/drawing/2014/main" id="{F06A9DAA-216F-CAB7-6ED8-3A56C0A07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557" y="3424787"/>
            <a:ext cx="2973144" cy="29731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7F447A4-620E-0FBA-6BE5-4FA1CFF125A2}"/>
              </a:ext>
            </a:extLst>
          </p:cNvPr>
          <p:cNvSpPr/>
          <p:nvPr/>
        </p:nvSpPr>
        <p:spPr>
          <a:xfrm>
            <a:off x="272507" y="376720"/>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5" name="Image 4" descr="Une image contenant Police, Graphique, capture d’écran, texte&#10;&#10;Description générée automatiquement">
            <a:extLst>
              <a:ext uri="{FF2B5EF4-FFF2-40B4-BE49-F238E27FC236}">
                <a16:creationId xmlns:a16="http://schemas.microsoft.com/office/drawing/2014/main" id="{15E32A48-C0B0-7E12-9403-19FB844F3973}"/>
              </a:ext>
            </a:extLst>
          </p:cNvPr>
          <p:cNvPicPr>
            <a:picLocks noChangeAspect="1"/>
          </p:cNvPicPr>
          <p:nvPr/>
        </p:nvPicPr>
        <p:blipFill>
          <a:blip r:embed="rId5"/>
          <a:stretch>
            <a:fillRect/>
          </a:stretch>
        </p:blipFill>
        <p:spPr>
          <a:xfrm>
            <a:off x="234166" y="332177"/>
            <a:ext cx="1150848" cy="884596"/>
          </a:xfrm>
          <a:prstGeom prst="rect">
            <a:avLst/>
          </a:prstGeom>
        </p:spPr>
      </p:pic>
    </p:spTree>
    <p:extLst>
      <p:ext uri="{BB962C8B-B14F-4D97-AF65-F5344CB8AC3E}">
        <p14:creationId xmlns:p14="http://schemas.microsoft.com/office/powerpoint/2010/main" val="3271972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C370-06A7-F82D-7A9E-D36076C9597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F45252-5BE5-CC10-24CB-B4E08C24E9A8}"/>
              </a:ext>
            </a:extLst>
          </p:cNvPr>
          <p:cNvSpPr/>
          <p:nvPr/>
        </p:nvSpPr>
        <p:spPr>
          <a:xfrm>
            <a:off x="272507" y="333375"/>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8" name="Image 7" descr="Une image contenant Police, Graphique, capture d’écran, texte&#10;&#10;Description générée automatiquement">
            <a:extLst>
              <a:ext uri="{FF2B5EF4-FFF2-40B4-BE49-F238E27FC236}">
                <a16:creationId xmlns:a16="http://schemas.microsoft.com/office/drawing/2014/main" id="{ADEB77A5-7591-3706-A006-E1290A9228C5}"/>
              </a:ext>
            </a:extLst>
          </p:cNvPr>
          <p:cNvPicPr>
            <a:picLocks noChangeAspect="1"/>
          </p:cNvPicPr>
          <p:nvPr/>
        </p:nvPicPr>
        <p:blipFill>
          <a:blip r:embed="rId3"/>
          <a:stretch>
            <a:fillRect/>
          </a:stretch>
        </p:blipFill>
        <p:spPr>
          <a:xfrm>
            <a:off x="234166" y="288832"/>
            <a:ext cx="1150848" cy="884596"/>
          </a:xfrm>
          <a:prstGeom prst="rect">
            <a:avLst/>
          </a:prstGeom>
        </p:spPr>
      </p:pic>
      <p:sp>
        <p:nvSpPr>
          <p:cNvPr id="9" name="Rectangle 8">
            <a:extLst>
              <a:ext uri="{FF2B5EF4-FFF2-40B4-BE49-F238E27FC236}">
                <a16:creationId xmlns:a16="http://schemas.microsoft.com/office/drawing/2014/main" id="{1C381140-6F21-3354-6D01-936205728CE5}"/>
              </a:ext>
            </a:extLst>
          </p:cNvPr>
          <p:cNvSpPr/>
          <p:nvPr/>
        </p:nvSpPr>
        <p:spPr>
          <a:xfrm>
            <a:off x="336865" y="6141706"/>
            <a:ext cx="11532047" cy="661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12" name="Groupe 11">
            <a:extLst>
              <a:ext uri="{FF2B5EF4-FFF2-40B4-BE49-F238E27FC236}">
                <a16:creationId xmlns:a16="http://schemas.microsoft.com/office/drawing/2014/main" id="{5F1F01B7-0DD9-BF36-BD04-3AA613792266}"/>
              </a:ext>
            </a:extLst>
          </p:cNvPr>
          <p:cNvGrpSpPr/>
          <p:nvPr/>
        </p:nvGrpSpPr>
        <p:grpSpPr>
          <a:xfrm>
            <a:off x="333378" y="3200527"/>
            <a:ext cx="3794548" cy="3429076"/>
            <a:chOff x="905522" y="2012852"/>
            <a:chExt cx="4509857" cy="4075490"/>
          </a:xfrm>
        </p:grpSpPr>
        <p:pic>
          <p:nvPicPr>
            <p:cNvPr id="14" name="Picture 2" descr="cipria opacizzante compatta pelle perfetta yves rocher vegan beige clair  nuovo | eBay">
              <a:extLst>
                <a:ext uri="{FF2B5EF4-FFF2-40B4-BE49-F238E27FC236}">
                  <a16:creationId xmlns:a16="http://schemas.microsoft.com/office/drawing/2014/main" id="{C77BDA5B-52BE-CE51-F689-7F71945984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48" r="12257"/>
            <a:stretch/>
          </p:blipFill>
          <p:spPr bwMode="auto">
            <a:xfrm>
              <a:off x="905522" y="2012852"/>
              <a:ext cx="2486378" cy="333314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a:extLst>
                <a:ext uri="{FF2B5EF4-FFF2-40B4-BE49-F238E27FC236}">
                  <a16:creationId xmlns:a16="http://schemas.microsoft.com/office/drawing/2014/main" id="{B3399784-23CC-1EC4-9F4C-BA65293DB001}"/>
                </a:ext>
              </a:extLst>
            </p:cNvPr>
            <p:cNvGrpSpPr>
              <a:grpSpLocks noChangeAspect="1"/>
            </p:cNvGrpSpPr>
            <p:nvPr/>
          </p:nvGrpSpPr>
          <p:grpSpPr>
            <a:xfrm>
              <a:off x="2509529" y="2335055"/>
              <a:ext cx="2905850" cy="3753287"/>
              <a:chOff x="-71989" y="1205786"/>
              <a:chExt cx="2905850" cy="3753287"/>
            </a:xfrm>
          </p:grpSpPr>
          <p:sp>
            <p:nvSpPr>
              <p:cNvPr id="16" name="ZoneTexte 15">
                <a:extLst>
                  <a:ext uri="{FF2B5EF4-FFF2-40B4-BE49-F238E27FC236}">
                    <a16:creationId xmlns:a16="http://schemas.microsoft.com/office/drawing/2014/main" id="{3909FD68-EBAE-924E-D782-A38216B710BE}"/>
                  </a:ext>
                </a:extLst>
              </p:cNvPr>
              <p:cNvSpPr txBox="1"/>
              <p:nvPr/>
            </p:nvSpPr>
            <p:spPr>
              <a:xfrm>
                <a:off x="530620" y="4743629"/>
                <a:ext cx="170229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a:ln>
                      <a:noFill/>
                    </a:ln>
                    <a:solidFill>
                      <a:srgbClr val="9D9D9C"/>
                    </a:solidFill>
                    <a:effectLst/>
                    <a:uLnTx/>
                    <a:uFillTx/>
                    <a:latin typeface="Arial" panose="020B0604020202020204" pitchFamily="34" charset="0"/>
                    <a:ea typeface="Times New Roman" panose="02020603050405020304" pitchFamily="18" charset="0"/>
                    <a:cs typeface="Arial" panose="020B0604020202020204" pitchFamily="34" charset="0"/>
                  </a:rPr>
                  <a:t>© Fabrice Peltier Création</a:t>
                </a:r>
                <a:endParaRPr kumimoji="0" lang="fr-CA" sz="800" b="0" i="0" u="none" strike="noStrike" kern="1200" cap="none" spc="0" normalizeH="0" baseline="0" noProof="0">
                  <a:ln>
                    <a:noFill/>
                  </a:ln>
                  <a:solidFill>
                    <a:srgbClr val="9D9D9C"/>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7" name="Image 16" descr="Une image contenant texte&#10;&#10;Description générée automatiquement">
                <a:extLst>
                  <a:ext uri="{FF2B5EF4-FFF2-40B4-BE49-F238E27FC236}">
                    <a16:creationId xmlns:a16="http://schemas.microsoft.com/office/drawing/2014/main" id="{BD0FD91D-10D0-4663-2853-40409A91A67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3341"/>
              <a:stretch/>
            </p:blipFill>
            <p:spPr>
              <a:xfrm>
                <a:off x="-71989" y="1205786"/>
                <a:ext cx="2905850" cy="3667125"/>
              </a:xfrm>
              <a:prstGeom prst="rect">
                <a:avLst/>
              </a:prstGeom>
            </p:spPr>
          </p:pic>
        </p:grpSp>
      </p:grpSp>
      <p:grpSp>
        <p:nvGrpSpPr>
          <p:cNvPr id="23" name="Groupe 22">
            <a:extLst>
              <a:ext uri="{FF2B5EF4-FFF2-40B4-BE49-F238E27FC236}">
                <a16:creationId xmlns:a16="http://schemas.microsoft.com/office/drawing/2014/main" id="{5F9F5AB8-DBBB-A168-A438-830FA19FAD36}"/>
              </a:ext>
            </a:extLst>
          </p:cNvPr>
          <p:cNvGrpSpPr/>
          <p:nvPr/>
        </p:nvGrpSpPr>
        <p:grpSpPr>
          <a:xfrm>
            <a:off x="4904854" y="3469506"/>
            <a:ext cx="3024288" cy="3283874"/>
            <a:chOff x="4922290" y="2144038"/>
            <a:chExt cx="3594396" cy="3902916"/>
          </a:xfrm>
        </p:grpSpPr>
        <p:pic>
          <p:nvPicPr>
            <p:cNvPr id="18" name="Picture 2" descr="Farfalles - Al dente en 3 minutes - Lustucru">
              <a:extLst>
                <a:ext uri="{FF2B5EF4-FFF2-40B4-BE49-F238E27FC236}">
                  <a16:creationId xmlns:a16="http://schemas.microsoft.com/office/drawing/2014/main" id="{F4474069-FFCB-7B2B-4C16-48BC67C39A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473" t="3939" r="29249" b="4312"/>
            <a:stretch/>
          </p:blipFill>
          <p:spPr bwMode="auto">
            <a:xfrm>
              <a:off x="4922290" y="2144038"/>
              <a:ext cx="1765271" cy="2988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e 18">
              <a:extLst>
                <a:ext uri="{FF2B5EF4-FFF2-40B4-BE49-F238E27FC236}">
                  <a16:creationId xmlns:a16="http://schemas.microsoft.com/office/drawing/2014/main" id="{AF6F8B69-5FD7-3D59-D6F6-A47622FB4072}"/>
                </a:ext>
              </a:extLst>
            </p:cNvPr>
            <p:cNvGrpSpPr/>
            <p:nvPr/>
          </p:nvGrpSpPr>
          <p:grpSpPr>
            <a:xfrm>
              <a:off x="6295067" y="2379828"/>
              <a:ext cx="2221619" cy="3667126"/>
              <a:chOff x="8172074" y="1569340"/>
              <a:chExt cx="2221619" cy="3667126"/>
            </a:xfrm>
          </p:grpSpPr>
          <p:pic>
            <p:nvPicPr>
              <p:cNvPr id="20" name="Image 19" descr="Une image contenant texte, accessoire&#10;&#10;Description générée automatiquement">
                <a:extLst>
                  <a:ext uri="{FF2B5EF4-FFF2-40B4-BE49-F238E27FC236}">
                    <a16:creationId xmlns:a16="http://schemas.microsoft.com/office/drawing/2014/main" id="{94F35427-24CF-5CE0-73F1-58EE19174FBC}"/>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172074" y="1569340"/>
                <a:ext cx="2221619" cy="3667125"/>
              </a:xfrm>
              <a:prstGeom prst="rect">
                <a:avLst/>
              </a:prstGeom>
            </p:spPr>
          </p:pic>
          <p:sp>
            <p:nvSpPr>
              <p:cNvPr id="21" name="ZoneTexte 20">
                <a:extLst>
                  <a:ext uri="{FF2B5EF4-FFF2-40B4-BE49-F238E27FC236}">
                    <a16:creationId xmlns:a16="http://schemas.microsoft.com/office/drawing/2014/main" id="{43449FAA-2C72-1286-3314-755F297BC4A1}"/>
                  </a:ext>
                </a:extLst>
              </p:cNvPr>
              <p:cNvSpPr txBox="1"/>
              <p:nvPr/>
            </p:nvSpPr>
            <p:spPr>
              <a:xfrm>
                <a:off x="8546706" y="5021022"/>
                <a:ext cx="170229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a:ln>
                      <a:noFill/>
                    </a:ln>
                    <a:solidFill>
                      <a:srgbClr val="9D9D9C"/>
                    </a:solidFill>
                    <a:effectLst/>
                    <a:uLnTx/>
                    <a:uFillTx/>
                    <a:latin typeface="Arial" panose="020B0604020202020204" pitchFamily="34" charset="0"/>
                    <a:ea typeface="Times New Roman" panose="02020603050405020304" pitchFamily="18" charset="0"/>
                    <a:cs typeface="Arial" panose="020B0604020202020204" pitchFamily="34" charset="0"/>
                  </a:rPr>
                  <a:t>© Fabrice Peltier Création</a:t>
                </a:r>
                <a:endParaRPr kumimoji="0" lang="fr-CA" sz="800" b="0" i="0" u="none" strike="noStrike" kern="1200" cap="none" spc="0" normalizeH="0" baseline="0" noProof="0">
                  <a:ln>
                    <a:noFill/>
                  </a:ln>
                  <a:solidFill>
                    <a:srgbClr val="9D9D9C"/>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sp>
        <p:nvSpPr>
          <p:cNvPr id="2" name="ZoneTexte 1">
            <a:extLst>
              <a:ext uri="{FF2B5EF4-FFF2-40B4-BE49-F238E27FC236}">
                <a16:creationId xmlns:a16="http://schemas.microsoft.com/office/drawing/2014/main" id="{B5546313-57A0-0498-24C2-AC95365DE032}"/>
              </a:ext>
            </a:extLst>
          </p:cNvPr>
          <p:cNvSpPr txBox="1"/>
          <p:nvPr/>
        </p:nvSpPr>
        <p:spPr>
          <a:xfrm>
            <a:off x="1397287" y="965786"/>
            <a:ext cx="93977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Un </a:t>
            </a:r>
            <a:r>
              <a:rPr kumimoji="0" lang="fr-CA" sz="4000" b="1" i="0" u="none" strike="noStrike" kern="1200" cap="none" spc="0" normalizeH="0" baseline="0" noProof="0" dirty="0">
                <a:ln>
                  <a:noFill/>
                </a:ln>
                <a:solidFill>
                  <a:srgbClr val="00BD75"/>
                </a:solidFill>
                <a:effectLst/>
                <a:uLnTx/>
                <a:uFillTx/>
                <a:latin typeface="Arial" panose="020B0604020202020204" pitchFamily="34" charset="0"/>
                <a:ea typeface="MS Gothic" panose="020B0609070205080204" pitchFamily="49" charset="-128"/>
                <a:cs typeface="Times New Roman" panose="02020603050405020304" pitchFamily="18" charset="0"/>
              </a:rPr>
              <a:t>équilibre</a:t>
            </a:r>
            <a:r>
              <a:rPr kumimoji="0" lang="fr-CA" sz="4000" b="1"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 à trouver entre l’image de marque et l’écoconception : </a:t>
            </a:r>
            <a:r>
              <a:rPr kumimoji="0" lang="fr-CA" sz="4000" b="0" i="0" u="none" strike="noStrike" kern="1200" cap="none" spc="0" normalizeH="0" baseline="0" noProof="0" dirty="0">
                <a:ln>
                  <a:noFill/>
                </a:ln>
                <a:solidFill>
                  <a:srgbClr val="00BD75"/>
                </a:solidFill>
                <a:effectLst/>
                <a:uLnTx/>
                <a:uFillTx/>
                <a:latin typeface="Arial" panose="020B0604020202020204" pitchFamily="34" charset="0"/>
                <a:ea typeface="MS Gothic" panose="020B0609070205080204" pitchFamily="49" charset="-128"/>
                <a:cs typeface="Times New Roman" panose="02020603050405020304" pitchFamily="18" charset="0"/>
              </a:rPr>
              <a:t>moins de plastique</a:t>
            </a:r>
            <a:endParaRPr kumimoji="0" lang="fr-CA" sz="4000" b="0"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endParaRPr>
          </a:p>
        </p:txBody>
      </p:sp>
      <p:grpSp>
        <p:nvGrpSpPr>
          <p:cNvPr id="27" name="Groupe 26">
            <a:extLst>
              <a:ext uri="{FF2B5EF4-FFF2-40B4-BE49-F238E27FC236}">
                <a16:creationId xmlns:a16="http://schemas.microsoft.com/office/drawing/2014/main" id="{E2F5BE40-17F4-59E1-8BC4-8893A720254B}"/>
              </a:ext>
            </a:extLst>
          </p:cNvPr>
          <p:cNvGrpSpPr/>
          <p:nvPr/>
        </p:nvGrpSpPr>
        <p:grpSpPr>
          <a:xfrm>
            <a:off x="8709475" y="3228363"/>
            <a:ext cx="3226680" cy="3525016"/>
            <a:chOff x="8280179" y="2173627"/>
            <a:chExt cx="3437730" cy="3755579"/>
          </a:xfrm>
        </p:grpSpPr>
        <p:pic>
          <p:nvPicPr>
            <p:cNvPr id="28" name="Picture 2" descr="Lessive liquide en capsules 3 en 1 Skip Active Clean x38 | Delcourt.fr">
              <a:extLst>
                <a:ext uri="{FF2B5EF4-FFF2-40B4-BE49-F238E27FC236}">
                  <a16:creationId xmlns:a16="http://schemas.microsoft.com/office/drawing/2014/main" id="{F7A6FAF3-3CD1-C4E9-43CE-5A2C314C329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0179" y="2173627"/>
              <a:ext cx="2634390" cy="263439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e 28">
              <a:extLst>
                <a:ext uri="{FF2B5EF4-FFF2-40B4-BE49-F238E27FC236}">
                  <a16:creationId xmlns:a16="http://schemas.microsoft.com/office/drawing/2014/main" id="{8C61808F-F974-6AEB-E2B2-786F24AB844E}"/>
                </a:ext>
              </a:extLst>
            </p:cNvPr>
            <p:cNvGrpSpPr/>
            <p:nvPr/>
          </p:nvGrpSpPr>
          <p:grpSpPr>
            <a:xfrm>
              <a:off x="8820751" y="2983309"/>
              <a:ext cx="2897158" cy="2945897"/>
              <a:chOff x="8857401" y="2983309"/>
              <a:chExt cx="2897158" cy="2945897"/>
            </a:xfrm>
          </p:grpSpPr>
          <p:sp>
            <p:nvSpPr>
              <p:cNvPr id="30" name="ZoneTexte 29">
                <a:extLst>
                  <a:ext uri="{FF2B5EF4-FFF2-40B4-BE49-F238E27FC236}">
                    <a16:creationId xmlns:a16="http://schemas.microsoft.com/office/drawing/2014/main" id="{65CCA822-EA43-933D-C282-DFE1F790A31E}"/>
                  </a:ext>
                </a:extLst>
              </p:cNvPr>
              <p:cNvSpPr txBox="1"/>
              <p:nvPr/>
            </p:nvSpPr>
            <p:spPr>
              <a:xfrm>
                <a:off x="9287612" y="5713762"/>
                <a:ext cx="170229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a:ln>
                      <a:noFill/>
                    </a:ln>
                    <a:solidFill>
                      <a:srgbClr val="9D9D9C"/>
                    </a:solidFill>
                    <a:effectLst/>
                    <a:uLnTx/>
                    <a:uFillTx/>
                    <a:latin typeface="Arial" panose="020B0604020202020204" pitchFamily="34" charset="0"/>
                    <a:ea typeface="Times New Roman" panose="02020603050405020304" pitchFamily="18" charset="0"/>
                    <a:cs typeface="Arial" panose="020B0604020202020204" pitchFamily="34" charset="0"/>
                  </a:rPr>
                  <a:t>© Fabrice Peltier Création</a:t>
                </a:r>
                <a:endParaRPr kumimoji="0" lang="fr-CA" sz="800" b="0" i="0" u="none" strike="noStrike" kern="1200" cap="none" spc="0" normalizeH="0" baseline="0" noProof="0">
                  <a:ln>
                    <a:noFill/>
                  </a:ln>
                  <a:solidFill>
                    <a:srgbClr val="9D9D9C"/>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1" name="Image 30">
                <a:extLst>
                  <a:ext uri="{FF2B5EF4-FFF2-40B4-BE49-F238E27FC236}">
                    <a16:creationId xmlns:a16="http://schemas.microsoft.com/office/drawing/2014/main" id="{849E2170-9302-A8F6-BE8A-C52B1BA34D84}"/>
                  </a:ext>
                </a:extLst>
              </p:cNvPr>
              <p:cNvPicPr>
                <a:picLocks noChangeAspect="1"/>
              </p:cNvPicPr>
              <p:nvPr/>
            </p:nvPicPr>
            <p:blipFill rotWithShape="1">
              <a:blip r:embed="rId9">
                <a:clrChange>
                  <a:clrFrom>
                    <a:srgbClr val="FFFFFF"/>
                  </a:clrFrom>
                  <a:clrTo>
                    <a:srgbClr val="FFFFFF">
                      <a:alpha val="0"/>
                    </a:srgbClr>
                  </a:clrTo>
                </a:clrChange>
              </a:blip>
              <a:srcRect r="6543"/>
              <a:stretch/>
            </p:blipFill>
            <p:spPr>
              <a:xfrm>
                <a:off x="8857401" y="2983309"/>
                <a:ext cx="2876494" cy="2155303"/>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85335A67-7484-5F4C-39A1-2C937B8DF499}"/>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069758" y="4271769"/>
                <a:ext cx="2684801" cy="1517826"/>
              </a:xfrm>
              <a:prstGeom prst="rect">
                <a:avLst/>
              </a:prstGeom>
            </p:spPr>
          </p:pic>
        </p:grpSp>
      </p:grpSp>
    </p:spTree>
    <p:extLst>
      <p:ext uri="{BB962C8B-B14F-4D97-AF65-F5344CB8AC3E}">
        <p14:creationId xmlns:p14="http://schemas.microsoft.com/office/powerpoint/2010/main" val="761154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C370-06A7-F82D-7A9E-D36076C95976}"/>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E6603BF7-35D2-6862-F584-285629A921BF}"/>
              </a:ext>
            </a:extLst>
          </p:cNvPr>
          <p:cNvSpPr txBox="1"/>
          <p:nvPr/>
        </p:nvSpPr>
        <p:spPr>
          <a:xfrm>
            <a:off x="1397288" y="874184"/>
            <a:ext cx="7061872"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Un </a:t>
            </a:r>
            <a:r>
              <a:rPr kumimoji="0" lang="fr-CA" sz="4000" b="1" i="0" u="none" strike="noStrike" kern="1200" cap="none" spc="0" normalizeH="0" baseline="0" noProof="0" dirty="0">
                <a:ln>
                  <a:noFill/>
                </a:ln>
                <a:solidFill>
                  <a:srgbClr val="00BD75"/>
                </a:solidFill>
                <a:effectLst/>
                <a:uLnTx/>
                <a:uFillTx/>
                <a:latin typeface="Arial" panose="020B0604020202020204" pitchFamily="34" charset="0"/>
                <a:ea typeface="MS Gothic" panose="020B0609070205080204" pitchFamily="49" charset="-128"/>
                <a:cs typeface="Times New Roman" panose="02020603050405020304" pitchFamily="18" charset="0"/>
              </a:rPr>
              <a:t>équilibre</a:t>
            </a:r>
            <a:r>
              <a:rPr kumimoji="0" lang="fr-CA" sz="4000" b="1"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 à trouver entre l’image de marque et l’écoconception : </a:t>
            </a:r>
            <a:r>
              <a:rPr kumimoji="0" lang="fr-CA" sz="4000" b="0" i="0" u="none" strike="noStrike" kern="1200" cap="none" spc="0" normalizeH="0" baseline="0" noProof="0" dirty="0">
                <a:ln>
                  <a:noFill/>
                </a:ln>
                <a:solidFill>
                  <a:srgbClr val="00BD75"/>
                </a:solidFill>
                <a:effectLst/>
                <a:uLnTx/>
                <a:uFillTx/>
                <a:latin typeface="Arial" panose="020B0604020202020204" pitchFamily="34" charset="0"/>
                <a:ea typeface="MS Gothic" panose="020B0609070205080204" pitchFamily="49" charset="-128"/>
                <a:cs typeface="Times New Roman" panose="02020603050405020304" pitchFamily="18" charset="0"/>
              </a:rPr>
              <a:t>moins de plastique (suite)</a:t>
            </a:r>
            <a:endParaRPr kumimoji="0" lang="fr-CA" sz="4000" b="1" i="0" u="none" strike="noStrike" kern="1200" cap="none" spc="0" normalizeH="0" baseline="0" noProof="0" dirty="0">
              <a:ln>
                <a:noFill/>
              </a:ln>
              <a:solidFill>
                <a:srgbClr val="007551"/>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7BF45252-5BE5-CC10-24CB-B4E08C24E9A8}"/>
              </a:ext>
            </a:extLst>
          </p:cNvPr>
          <p:cNvSpPr/>
          <p:nvPr/>
        </p:nvSpPr>
        <p:spPr>
          <a:xfrm>
            <a:off x="272507" y="333375"/>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8" name="Image 7" descr="Une image contenant Police, Graphique, capture d’écran, texte&#10;&#10;Description générée automatiquement">
            <a:extLst>
              <a:ext uri="{FF2B5EF4-FFF2-40B4-BE49-F238E27FC236}">
                <a16:creationId xmlns:a16="http://schemas.microsoft.com/office/drawing/2014/main" id="{ADEB77A5-7591-3706-A006-E1290A9228C5}"/>
              </a:ext>
            </a:extLst>
          </p:cNvPr>
          <p:cNvPicPr>
            <a:picLocks noChangeAspect="1"/>
          </p:cNvPicPr>
          <p:nvPr/>
        </p:nvPicPr>
        <p:blipFill>
          <a:blip r:embed="rId3"/>
          <a:stretch>
            <a:fillRect/>
          </a:stretch>
        </p:blipFill>
        <p:spPr>
          <a:xfrm>
            <a:off x="234166" y="288832"/>
            <a:ext cx="1150848" cy="884596"/>
          </a:xfrm>
          <a:prstGeom prst="rect">
            <a:avLst/>
          </a:prstGeom>
        </p:spPr>
      </p:pic>
      <p:sp>
        <p:nvSpPr>
          <p:cNvPr id="5" name="Rectangle 4">
            <a:extLst>
              <a:ext uri="{FF2B5EF4-FFF2-40B4-BE49-F238E27FC236}">
                <a16:creationId xmlns:a16="http://schemas.microsoft.com/office/drawing/2014/main" id="{B22BB7E4-D355-4D79-1B6E-1DFB31238BA8}"/>
              </a:ext>
            </a:extLst>
          </p:cNvPr>
          <p:cNvSpPr/>
          <p:nvPr/>
        </p:nvSpPr>
        <p:spPr>
          <a:xfrm>
            <a:off x="336865" y="6141706"/>
            <a:ext cx="11532047" cy="661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22" name="Groupe 21">
            <a:extLst>
              <a:ext uri="{FF2B5EF4-FFF2-40B4-BE49-F238E27FC236}">
                <a16:creationId xmlns:a16="http://schemas.microsoft.com/office/drawing/2014/main" id="{2621B63A-79FA-E3CD-03E2-0D62595D48D3}"/>
              </a:ext>
            </a:extLst>
          </p:cNvPr>
          <p:cNvGrpSpPr/>
          <p:nvPr/>
        </p:nvGrpSpPr>
        <p:grpSpPr>
          <a:xfrm>
            <a:off x="9681763" y="971550"/>
            <a:ext cx="2223474" cy="5571312"/>
            <a:chOff x="9013199" y="1510759"/>
            <a:chExt cx="2112221" cy="5292545"/>
          </a:xfrm>
        </p:grpSpPr>
        <p:pic>
          <p:nvPicPr>
            <p:cNvPr id="6" name="Picture 2" descr="Kraft Shake 'n Bake Original Pork Seasoned Coating Mix, 5 oz">
              <a:extLst>
                <a:ext uri="{FF2B5EF4-FFF2-40B4-BE49-F238E27FC236}">
                  <a16:creationId xmlns:a16="http://schemas.microsoft.com/office/drawing/2014/main" id="{F530B40D-CF26-91E1-A155-4D5669149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3199" y="1510759"/>
              <a:ext cx="2112221" cy="3124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hake 'N Bake, BBQ Glaze Seasoned Coating Mix, 6 Oz : Amazon.ca: Grocery &amp;  Gourmet Food">
              <a:extLst>
                <a:ext uri="{FF2B5EF4-FFF2-40B4-BE49-F238E27FC236}">
                  <a16:creationId xmlns:a16="http://schemas.microsoft.com/office/drawing/2014/main" id="{211799CF-962C-42FD-3B58-64482BEE7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3199" y="4691083"/>
              <a:ext cx="2112221" cy="2112221"/>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ZoneTexte 23">
            <a:extLst>
              <a:ext uri="{FF2B5EF4-FFF2-40B4-BE49-F238E27FC236}">
                <a16:creationId xmlns:a16="http://schemas.microsoft.com/office/drawing/2014/main" id="{0126EADD-79CD-E0F1-2ED0-F4869B391522}"/>
              </a:ext>
            </a:extLst>
          </p:cNvPr>
          <p:cNvSpPr txBox="1"/>
          <p:nvPr/>
        </p:nvSpPr>
        <p:spPr>
          <a:xfrm>
            <a:off x="1385013" y="3637348"/>
            <a:ext cx="801724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panose="020B0604020202020204" pitchFamily="34" charset="0"/>
                <a:ea typeface="+mn-ea"/>
                <a:cs typeface="Arial" panose="020B0604020202020204" pitchFamily="34" charset="0"/>
              </a:rPr>
              <a:t>“ (…) this is the brand’s first step towards a more sustainable future – </a:t>
            </a:r>
            <a:r>
              <a:rPr kumimoji="0" lang="en-US" sz="1800" b="1" i="0" u="none" strike="noStrike" kern="1200" cap="none" spc="0" normalizeH="0" baseline="0" noProof="0" dirty="0">
                <a:ln>
                  <a:noFill/>
                </a:ln>
                <a:solidFill>
                  <a:srgbClr val="414141"/>
                </a:solidFill>
                <a:effectLst/>
                <a:highlight>
                  <a:srgbClr val="ACF0D9"/>
                </a:highlight>
                <a:uLnTx/>
                <a:uFillTx/>
                <a:latin typeface="Arial" panose="020B0604020202020204" pitchFamily="34" charset="0"/>
                <a:ea typeface="+mn-ea"/>
                <a:cs typeface="Arial" panose="020B0604020202020204" pitchFamily="34" charset="0"/>
              </a:rPr>
              <a:t>and an easy way for fans to make a difference</a:t>
            </a:r>
            <a:r>
              <a:rPr kumimoji="0" lang="en-US" sz="1800" b="0" i="0" u="none" strike="noStrike" kern="1200" cap="none" spc="0" normalizeH="0" baseline="0" noProof="0" dirty="0">
                <a:ln>
                  <a:noFill/>
                </a:ln>
                <a:solidFill>
                  <a:srgbClr val="414141"/>
                </a:solidFill>
                <a:effectLst/>
                <a:highlight>
                  <a:srgbClr val="ACF0D9"/>
                </a:highligh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414141"/>
                </a:solidFill>
                <a:effectLst/>
                <a:highlight>
                  <a:srgbClr val="ACF0D9"/>
                </a:highlight>
                <a:uLnTx/>
                <a:uFillTx/>
                <a:latin typeface="Arial" panose="020B0604020202020204" pitchFamily="34" charset="0"/>
                <a:ea typeface="+mn-ea"/>
                <a:cs typeface="Arial" panose="020B0604020202020204" pitchFamily="34" charset="0"/>
              </a:rPr>
              <a:t>as 73% of consumers say they want to use less plastic, but don’t know how</a:t>
            </a:r>
            <a:r>
              <a:rPr kumimoji="0" lang="en-US" sz="1800" b="0" i="0" u="none" strike="noStrike" kern="1200" cap="none" spc="0" normalizeH="0" baseline="0" noProof="0" dirty="0">
                <a:ln>
                  <a:noFill/>
                </a:ln>
                <a:solidFill>
                  <a:srgbClr val="414141"/>
                </a:solidFill>
                <a:effectLst/>
                <a:uLnTx/>
                <a:uFillTx/>
                <a:latin typeface="Arial" panose="020B0604020202020204" pitchFamily="34" charset="0"/>
                <a:ea typeface="+mn-ea"/>
                <a:cs typeface="Arial" panose="020B0604020202020204" pitchFamily="34" charset="0"/>
              </a:rPr>
              <a:t>.”</a:t>
            </a:r>
          </a:p>
        </p:txBody>
      </p:sp>
      <p:sp>
        <p:nvSpPr>
          <p:cNvPr id="26" name="ZoneTexte 25">
            <a:extLst>
              <a:ext uri="{FF2B5EF4-FFF2-40B4-BE49-F238E27FC236}">
                <a16:creationId xmlns:a16="http://schemas.microsoft.com/office/drawing/2014/main" id="{D55148E3-234A-3F05-2436-0112A27E568A}"/>
              </a:ext>
            </a:extLst>
          </p:cNvPr>
          <p:cNvSpPr txBox="1"/>
          <p:nvPr/>
        </p:nvSpPr>
        <p:spPr>
          <a:xfrm>
            <a:off x="1397287" y="4753592"/>
            <a:ext cx="8004969"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Arial" panose="020B0604020202020204" pitchFamily="34" charset="0"/>
                <a:ea typeface="+mn-ea"/>
                <a:cs typeface="Arial" panose="020B0604020202020204" pitchFamily="34" charset="0"/>
              </a:rPr>
              <a:t>“(…) we are proud to evolve with the world around us, ushering in a </a:t>
            </a:r>
            <a:r>
              <a:rPr kumimoji="0" lang="en-US" sz="2000" b="1" i="0" u="none" strike="noStrike" kern="1200" cap="none" spc="0" normalizeH="0" baseline="0" noProof="0" dirty="0">
                <a:ln>
                  <a:noFill/>
                </a:ln>
                <a:solidFill>
                  <a:srgbClr val="414141"/>
                </a:solidFill>
                <a:effectLst/>
                <a:highlight>
                  <a:srgbClr val="ACF0D9"/>
                </a:highlight>
                <a:uLnTx/>
                <a:uFillTx/>
                <a:latin typeface="Arial" panose="020B0604020202020204" pitchFamily="34" charset="0"/>
                <a:ea typeface="+mn-ea"/>
                <a:cs typeface="Arial" panose="020B0604020202020204" pitchFamily="34" charset="0"/>
              </a:rPr>
              <a:t>new effort to help our brand </a:t>
            </a:r>
            <a:r>
              <a:rPr kumimoji="0" lang="en-US" sz="2000" b="0" i="0" u="none" strike="noStrike" kern="1200" cap="none" spc="0" normalizeH="0" baseline="0" noProof="0" dirty="0">
                <a:ln>
                  <a:noFill/>
                </a:ln>
                <a:solidFill>
                  <a:srgbClr val="414141"/>
                </a:solidFill>
                <a:effectLst/>
                <a:highlight>
                  <a:srgbClr val="ACF0D9"/>
                </a:highligh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414141"/>
                </a:solidFill>
                <a:effectLst/>
                <a:highlight>
                  <a:srgbClr val="ACF0D9"/>
                </a:highlight>
                <a:uLnTx/>
                <a:uFillTx/>
                <a:latin typeface="Arial" panose="020B0604020202020204" pitchFamily="34" charset="0"/>
                <a:ea typeface="+mn-ea"/>
                <a:cs typeface="Arial" panose="020B0604020202020204" pitchFamily="34" charset="0"/>
              </a:rPr>
              <a:t>and our fans</a:t>
            </a:r>
            <a:r>
              <a:rPr kumimoji="0" lang="en-US" sz="2000" b="0" i="0" u="none" strike="noStrike" kern="1200" cap="none" spc="0" normalizeH="0" baseline="0" noProof="0" dirty="0">
                <a:ln>
                  <a:noFill/>
                </a:ln>
                <a:solidFill>
                  <a:srgbClr val="414141"/>
                </a:solidFill>
                <a:effectLst/>
                <a:highlight>
                  <a:srgbClr val="ACF0D9"/>
                </a:highligh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414141"/>
                </a:solidFill>
                <a:effectLst/>
                <a:highlight>
                  <a:srgbClr val="ACF0D9"/>
                </a:highligh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414141"/>
                </a:solidFill>
                <a:effectLst/>
                <a:highlight>
                  <a:srgbClr val="ACF0D9"/>
                </a:highlight>
                <a:uLnTx/>
                <a:uFillTx/>
                <a:latin typeface="Arial" panose="020B0604020202020204" pitchFamily="34" charset="0"/>
                <a:ea typeface="+mn-ea"/>
                <a:cs typeface="Arial" panose="020B0604020202020204" pitchFamily="34" charset="0"/>
              </a:rPr>
              <a:t>take steps toward a more sustainable future</a:t>
            </a:r>
            <a:r>
              <a:rPr kumimoji="0" lang="en-US" sz="1800" b="0" i="0" u="none" strike="noStrike" kern="1200" cap="none" spc="0" normalizeH="0" baseline="0" noProof="0" dirty="0">
                <a:ln>
                  <a:noFill/>
                </a:ln>
                <a:solidFill>
                  <a:srgbClr val="414141"/>
                </a:solidFill>
                <a:effectLst/>
                <a:uLnTx/>
                <a:uFillTx/>
                <a:latin typeface="Arial" panose="020B0604020202020204" pitchFamily="34" charset="0"/>
                <a:ea typeface="+mn-ea"/>
                <a:cs typeface="Arial" panose="020B0604020202020204" pitchFamily="34" charset="0"/>
              </a:rPr>
              <a:t>,” said Brianna Galvin, Brand Manager, Shake ‘N Bake. “While the ‘shaker’ bag is an important part of our legacy, our product is just as effective and delicious without the plastic waste, and we are excited for all the good to come from this simple, yet effective packaging change.”</a:t>
            </a:r>
          </a:p>
        </p:txBody>
      </p:sp>
    </p:spTree>
    <p:extLst>
      <p:ext uri="{BB962C8B-B14F-4D97-AF65-F5344CB8AC3E}">
        <p14:creationId xmlns:p14="http://schemas.microsoft.com/office/powerpoint/2010/main" val="369549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92F87-D7D4-4BCB-1AE2-D085D007A6F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B88D73-D9BE-1EE7-44CE-E5D9A3F16071}"/>
              </a:ext>
            </a:extLst>
          </p:cNvPr>
          <p:cNvSpPr/>
          <p:nvPr>
            <p:custDataLst>
              <p:tags r:id="rId1"/>
            </p:custDataLst>
          </p:nvPr>
        </p:nvSpPr>
        <p:spPr>
          <a:xfrm>
            <a:off x="0" y="-5550"/>
            <a:ext cx="5168900" cy="6860775"/>
          </a:xfrm>
          <a:prstGeom prst="rect">
            <a:avLst/>
          </a:prstGeom>
          <a:solidFill>
            <a:srgbClr val="0038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Espace réservé du texte 1">
            <a:extLst>
              <a:ext uri="{FF2B5EF4-FFF2-40B4-BE49-F238E27FC236}">
                <a16:creationId xmlns:a16="http://schemas.microsoft.com/office/drawing/2014/main" id="{4C26A83F-A6A2-EB4E-F87F-2EFD13C46838}"/>
              </a:ext>
            </a:extLst>
          </p:cNvPr>
          <p:cNvSpPr txBox="1">
            <a:spLocks/>
          </p:cNvSpPr>
          <p:nvPr>
            <p:custDataLst>
              <p:tags r:id="rId2"/>
            </p:custDataLst>
          </p:nvPr>
        </p:nvSpPr>
        <p:spPr>
          <a:xfrm>
            <a:off x="183683" y="999534"/>
            <a:ext cx="4985217" cy="33077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300" b="1" i="0" u="none" strike="noStrike" cap="none" spc="0">
                <a:solidFill>
                  <a:srgbClr val="006633"/>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lvl="0" defTabSz="540000">
              <a:buClr>
                <a:schemeClr val="accent1"/>
              </a:buClr>
              <a:buSzPct val="100000"/>
            </a:pPr>
            <a:r>
              <a:rPr lang="fr-CA" sz="5400" b="0" dirty="0">
                <a:solidFill>
                  <a:srgbClr val="FFFFFF"/>
                </a:solidFill>
                <a:latin typeface="Franklin Gothic Medium" panose="020B0603020102020204" pitchFamily="34" charset="0"/>
              </a:rPr>
              <a:t>L’emballage </a:t>
            </a:r>
            <a:r>
              <a:rPr lang="fr-CA" sz="5400" b="0" dirty="0">
                <a:solidFill>
                  <a:srgbClr val="ACF0D9"/>
                </a:solidFill>
                <a:latin typeface="Franklin Gothic Medium" panose="020B0603020102020204" pitchFamily="34" charset="0"/>
              </a:rPr>
              <a:t>compostable </a:t>
            </a:r>
            <a:r>
              <a:rPr lang="fr-CA" sz="5400" b="0" dirty="0">
                <a:solidFill>
                  <a:srgbClr val="FFFFFF"/>
                </a:solidFill>
                <a:latin typeface="Franklin Gothic Medium" panose="020B0603020102020204" pitchFamily="34" charset="0"/>
              </a:rPr>
              <a:t>n’est pas une solution miracle.</a:t>
            </a:r>
          </a:p>
        </p:txBody>
      </p:sp>
      <p:sp>
        <p:nvSpPr>
          <p:cNvPr id="6" name="ZoneTexte 5">
            <a:extLst>
              <a:ext uri="{FF2B5EF4-FFF2-40B4-BE49-F238E27FC236}">
                <a16:creationId xmlns:a16="http://schemas.microsoft.com/office/drawing/2014/main" id="{9E0AC8C2-3A64-6A10-38A6-85E169F07453}"/>
              </a:ext>
            </a:extLst>
          </p:cNvPr>
          <p:cNvSpPr txBox="1"/>
          <p:nvPr/>
        </p:nvSpPr>
        <p:spPr>
          <a:xfrm>
            <a:off x="5448278" y="774852"/>
            <a:ext cx="6375129" cy="1785104"/>
          </a:xfrm>
          <a:prstGeom prst="rect">
            <a:avLst/>
          </a:prstGeom>
          <a:noFill/>
        </p:spPr>
        <p:txBody>
          <a:bodyPr wrap="square">
            <a:spAutoFit/>
          </a:bodyPr>
          <a:lstStyle/>
          <a:p>
            <a:r>
              <a:rPr lang="fr-CA" sz="2200" b="1" i="0" dirty="0">
                <a:solidFill>
                  <a:srgbClr val="007551"/>
                </a:solidFill>
                <a:effectLst/>
                <a:latin typeface="Arial" panose="020B0604020202020204" pitchFamily="34" charset="0"/>
                <a:cs typeface="Arial" panose="020B0604020202020204" pitchFamily="34" charset="0"/>
              </a:rPr>
              <a:t>Les affirmations « biodégradable » ou « compostable » que l’on voit sur certains emballages peuvent porter à confusion et même tomber dans une forme d’</a:t>
            </a:r>
            <a:r>
              <a:rPr lang="fr-CA" sz="2200" b="1" i="0" dirty="0">
                <a:solidFill>
                  <a:srgbClr val="007551"/>
                </a:solidFill>
                <a:effectLst/>
                <a:highlight>
                  <a:srgbClr val="ACF0D9"/>
                </a:highlight>
                <a:latin typeface="Arial" panose="020B0604020202020204" pitchFamily="34" charset="0"/>
                <a:cs typeface="Arial" panose="020B0604020202020204" pitchFamily="34" charset="0"/>
              </a:rPr>
              <a:t>écoblanchiment</a:t>
            </a:r>
            <a:r>
              <a:rPr lang="fr-CA" sz="2200" b="1" i="0" dirty="0">
                <a:solidFill>
                  <a:srgbClr val="007551"/>
                </a:solidFill>
                <a:effectLst/>
                <a:latin typeface="Arial" panose="020B0604020202020204" pitchFamily="34" charset="0"/>
                <a:cs typeface="Arial" panose="020B0604020202020204" pitchFamily="34" charset="0"/>
              </a:rPr>
              <a:t>. </a:t>
            </a:r>
            <a:endParaRPr lang="fr-CA" sz="2200" b="1" dirty="0">
              <a:solidFill>
                <a:srgbClr val="00755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2221CA8-D086-36CF-AA00-F0B5CA0D5A45}"/>
              </a:ext>
            </a:extLst>
          </p:cNvPr>
          <p:cNvPicPr>
            <a:picLocks noChangeAspect="1"/>
          </p:cNvPicPr>
          <p:nvPr/>
        </p:nvPicPr>
        <p:blipFill rotWithShape="1">
          <a:blip r:embed="rId5"/>
          <a:srcRect l="3132" r="6628"/>
          <a:stretch/>
        </p:blipFill>
        <p:spPr>
          <a:xfrm>
            <a:off x="5400016" y="2973586"/>
            <a:ext cx="6618934" cy="3516113"/>
          </a:xfrm>
          <a:prstGeom prst="rect">
            <a:avLst/>
          </a:prstGeom>
        </p:spPr>
      </p:pic>
    </p:spTree>
    <p:extLst>
      <p:ext uri="{BB962C8B-B14F-4D97-AF65-F5344CB8AC3E}">
        <p14:creationId xmlns:p14="http://schemas.microsoft.com/office/powerpoint/2010/main" val="219249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2A5656-FC2D-7CAD-5AB2-C65DC30ADCFA}"/>
              </a:ext>
            </a:extLst>
          </p:cNvPr>
          <p:cNvPicPr>
            <a:picLocks noChangeAspect="1"/>
          </p:cNvPicPr>
          <p:nvPr/>
        </p:nvPicPr>
        <p:blipFill rotWithShape="1">
          <a:blip r:embed="rId4">
            <a:extLst>
              <a:ext uri="{28A0092B-C50C-407E-A947-70E740481C1C}">
                <a14:useLocalDpi xmlns:a14="http://schemas.microsoft.com/office/drawing/2010/main" val="0"/>
              </a:ext>
            </a:extLst>
          </a:blip>
          <a:srcRect t="13154"/>
          <a:stretch/>
        </p:blipFill>
        <p:spPr>
          <a:xfrm>
            <a:off x="6473147" y="1491690"/>
            <a:ext cx="5375395" cy="5163108"/>
          </a:xfrm>
          <a:prstGeom prst="rect">
            <a:avLst/>
          </a:prstGeom>
        </p:spPr>
      </p:pic>
      <p:sp>
        <p:nvSpPr>
          <p:cNvPr id="40" name="Espace réservé du texte 39">
            <a:extLst>
              <a:ext uri="{FF2B5EF4-FFF2-40B4-BE49-F238E27FC236}">
                <a16:creationId xmlns:a16="http://schemas.microsoft.com/office/drawing/2014/main" id="{B4E78B7E-28DA-444F-A35D-DAFB1FC8A154}"/>
              </a:ext>
            </a:extLst>
          </p:cNvPr>
          <p:cNvSpPr>
            <a:spLocks noGrp="1"/>
          </p:cNvSpPr>
          <p:nvPr>
            <p:ph type="body" sz="quarter" idx="16"/>
          </p:nvPr>
        </p:nvSpPr>
        <p:spPr/>
        <p:txBody>
          <a:bodyPr>
            <a:normAutofit lnSpcReduction="10000"/>
          </a:bodyPr>
          <a:lstStyle/>
          <a:p>
            <a:endParaRPr lang="fr-FR"/>
          </a:p>
        </p:txBody>
      </p:sp>
      <p:sp>
        <p:nvSpPr>
          <p:cNvPr id="23" name="Rectangle 22">
            <a:extLst>
              <a:ext uri="{FF2B5EF4-FFF2-40B4-BE49-F238E27FC236}">
                <a16:creationId xmlns:a16="http://schemas.microsoft.com/office/drawing/2014/main" id="{146A9945-40A3-4905-B07E-01D0351691FA}"/>
              </a:ext>
            </a:extLst>
          </p:cNvPr>
          <p:cNvSpPr/>
          <p:nvPr>
            <p:custDataLst>
              <p:tags r:id="rId1"/>
            </p:custDataLst>
          </p:nvPr>
        </p:nvSpPr>
        <p:spPr>
          <a:xfrm>
            <a:off x="1224000" y="756000"/>
            <a:ext cx="7037504" cy="523220"/>
          </a:xfrm>
          <a:prstGeom prst="rect">
            <a:avLst/>
          </a:prstGeom>
        </p:spPr>
        <p:txBody>
          <a:bodyPr wrap="none">
            <a:spAutoFit/>
          </a:bodyPr>
          <a:lstStyle/>
          <a:p>
            <a:r>
              <a:rPr lang="fr-FR" sz="2800" b="1">
                <a:solidFill>
                  <a:srgbClr val="461355"/>
                </a:solidFill>
                <a:latin typeface="Arial" panose="020B0604020202020204" pitchFamily="34" charset="0"/>
                <a:cs typeface="Arial" panose="020B0604020202020204" pitchFamily="34" charset="0"/>
              </a:rPr>
              <a:t>Emballage compostable: le déclencheur</a:t>
            </a:r>
            <a:endParaRPr lang="fr-CA" sz="2800" b="1">
              <a:solidFill>
                <a:srgbClr val="461355"/>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9AE3581D-54EC-AD24-068F-F2FABBCBE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523" y="1491690"/>
            <a:ext cx="8057523" cy="5366310"/>
          </a:xfrm>
          <a:prstGeom prst="rect">
            <a:avLst/>
          </a:prstGeom>
        </p:spPr>
      </p:pic>
      <p:pic>
        <p:nvPicPr>
          <p:cNvPr id="4" name="Image 3">
            <a:extLst>
              <a:ext uri="{FF2B5EF4-FFF2-40B4-BE49-F238E27FC236}">
                <a16:creationId xmlns:a16="http://schemas.microsoft.com/office/drawing/2014/main" id="{DC8CD506-DF38-7A19-E85E-AA4E727689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501" y="6382119"/>
            <a:ext cx="2003878" cy="399297"/>
          </a:xfrm>
          <a:prstGeom prst="rect">
            <a:avLst/>
          </a:prstGeom>
        </p:spPr>
      </p:pic>
      <p:pic>
        <p:nvPicPr>
          <p:cNvPr id="2" name="Image 1" descr="Une image contenant Police, Graphique, capture d’écran, texte&#10;&#10;Description générée automatiquement">
            <a:extLst>
              <a:ext uri="{FF2B5EF4-FFF2-40B4-BE49-F238E27FC236}">
                <a16:creationId xmlns:a16="http://schemas.microsoft.com/office/drawing/2014/main" id="{594A2AFF-D9D2-BA75-1BB9-15B03EDB44E0}"/>
              </a:ext>
            </a:extLst>
          </p:cNvPr>
          <p:cNvPicPr>
            <a:picLocks noChangeAspect="1"/>
          </p:cNvPicPr>
          <p:nvPr/>
        </p:nvPicPr>
        <p:blipFill>
          <a:blip r:embed="rId7"/>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4105205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space réservé du texte 33">
            <a:extLst>
              <a:ext uri="{FF2B5EF4-FFF2-40B4-BE49-F238E27FC236}">
                <a16:creationId xmlns:a16="http://schemas.microsoft.com/office/drawing/2014/main" id="{5A695FEF-4B14-734C-B368-56F5D8EC93FC}"/>
              </a:ext>
            </a:extLst>
          </p:cNvPr>
          <p:cNvSpPr>
            <a:spLocks noGrp="1"/>
          </p:cNvSpPr>
          <p:nvPr>
            <p:ph type="body" sz="quarter" idx="16"/>
          </p:nvPr>
        </p:nvSpPr>
        <p:spPr/>
        <p:txBody>
          <a:bodyPr>
            <a:normAutofit lnSpcReduction="10000"/>
          </a:bodyPr>
          <a:lstStyle/>
          <a:p>
            <a:r>
              <a:rPr lang="fr-CA"/>
              <a:t>Titre de section | Titre de sous-section |</a:t>
            </a:r>
          </a:p>
        </p:txBody>
      </p:sp>
      <p:pic>
        <p:nvPicPr>
          <p:cNvPr id="2" name="Image 1" descr="Une image contenant texte&#10;&#10;Description générée automatiquement">
            <a:extLst>
              <a:ext uri="{FF2B5EF4-FFF2-40B4-BE49-F238E27FC236}">
                <a16:creationId xmlns:a16="http://schemas.microsoft.com/office/drawing/2014/main" id="{1231A9EA-F32B-031D-B360-76B4225EAD80}"/>
              </a:ext>
            </a:extLst>
          </p:cNvPr>
          <p:cNvPicPr>
            <a:picLocks noChangeAspect="1"/>
          </p:cNvPicPr>
          <p:nvPr/>
        </p:nvPicPr>
        <p:blipFill>
          <a:blip r:embed="rId3"/>
          <a:stretch>
            <a:fillRect/>
          </a:stretch>
        </p:blipFill>
        <p:spPr>
          <a:xfrm>
            <a:off x="7269340" y="816387"/>
            <a:ext cx="4497461" cy="5810444"/>
          </a:xfrm>
          <a:prstGeom prst="rect">
            <a:avLst/>
          </a:prstGeom>
          <a:ln>
            <a:solidFill>
              <a:srgbClr val="575756"/>
            </a:solidFill>
          </a:ln>
        </p:spPr>
      </p:pic>
      <p:sp>
        <p:nvSpPr>
          <p:cNvPr id="3" name="ZoneTexte 2">
            <a:extLst>
              <a:ext uri="{FF2B5EF4-FFF2-40B4-BE49-F238E27FC236}">
                <a16:creationId xmlns:a16="http://schemas.microsoft.com/office/drawing/2014/main" id="{A8244BB6-F9E4-6AA4-64C7-DC4C26431C96}"/>
              </a:ext>
            </a:extLst>
          </p:cNvPr>
          <p:cNvSpPr txBox="1"/>
          <p:nvPr/>
        </p:nvSpPr>
        <p:spPr>
          <a:xfrm>
            <a:off x="1224000" y="756000"/>
            <a:ext cx="106752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a:ln>
                  <a:noFill/>
                </a:ln>
                <a:solidFill>
                  <a:srgbClr val="400A52"/>
                </a:solidFill>
                <a:effectLst/>
                <a:uLnTx/>
                <a:uFillTx/>
                <a:latin typeface="Arial" panose="020B0604020202020204" pitchFamily="34" charset="0"/>
                <a:ea typeface="+mn-ea"/>
                <a:cs typeface="Arial" panose="020B0604020202020204" pitchFamily="34" charset="0"/>
              </a:rPr>
              <a:t>Rapport sur les emballages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a:ln>
                  <a:noFill/>
                </a:ln>
                <a:solidFill>
                  <a:srgbClr val="400A52"/>
                </a:solidFill>
                <a:effectLst/>
                <a:uLnTx/>
                <a:uFillTx/>
                <a:latin typeface="Arial" panose="020B0604020202020204" pitchFamily="34" charset="0"/>
                <a:ea typeface="+mn-ea"/>
                <a:cs typeface="Arial" panose="020B0604020202020204" pitchFamily="34" charset="0"/>
              </a:rPr>
              <a:t>biodégradables et compostables</a:t>
            </a:r>
          </a:p>
        </p:txBody>
      </p:sp>
      <p:sp>
        <p:nvSpPr>
          <p:cNvPr id="4" name="Espace réservé du texte 34">
            <a:extLst>
              <a:ext uri="{FF2B5EF4-FFF2-40B4-BE49-F238E27FC236}">
                <a16:creationId xmlns:a16="http://schemas.microsoft.com/office/drawing/2014/main" id="{BC61BCA7-3E60-2AE2-8C40-2C473037DA58}"/>
              </a:ext>
            </a:extLst>
          </p:cNvPr>
          <p:cNvSpPr txBox="1">
            <a:spLocks/>
          </p:cNvSpPr>
          <p:nvPr/>
        </p:nvSpPr>
        <p:spPr>
          <a:xfrm>
            <a:off x="1224000" y="1917962"/>
            <a:ext cx="4884237" cy="55396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Clr>
                <a:schemeClr val="accent1"/>
              </a:buClr>
              <a:buSzPct val="100000"/>
              <a:buFont typeface="Arial" panose="020B0604020202020204" pitchFamily="34" charset="0"/>
              <a:buNone/>
              <a:defRPr sz="1400" b="1" kern="1200" spc="0">
                <a:solidFill>
                  <a:srgbClr val="BAD043"/>
                </a:solidFill>
                <a:latin typeface="Mark Pro" panose="020B0504020201010104" pitchFamily="34" charset="77"/>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100000"/>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a:solidFill>
                  <a:srgbClr val="A3238E"/>
                </a:solidFill>
                <a:latin typeface="Arial" panose="020B0604020202020204" pitchFamily="34" charset="0"/>
                <a:cs typeface="Arial" panose="020B0604020202020204" pitchFamily="34" charset="0"/>
              </a:rPr>
              <a:t>Que se passe-t-il avec </a:t>
            </a:r>
            <a:r>
              <a:rPr lang="en-CA" sz="2000" err="1">
                <a:solidFill>
                  <a:srgbClr val="A3238E"/>
                </a:solidFill>
                <a:latin typeface="Arial" panose="020B0604020202020204" pitchFamily="34" charset="0"/>
                <a:cs typeface="Arial" panose="020B0604020202020204" pitchFamily="34" charset="0"/>
              </a:rPr>
              <a:t>l’emballage</a:t>
            </a:r>
            <a:r>
              <a:rPr lang="en-CA" sz="2000">
                <a:solidFill>
                  <a:srgbClr val="A3238E"/>
                </a:solidFill>
                <a:latin typeface="Arial" panose="020B0604020202020204" pitchFamily="34" charset="0"/>
                <a:cs typeface="Arial" panose="020B0604020202020204" pitchFamily="34" charset="0"/>
              </a:rPr>
              <a:t> de plastique compostable </a:t>
            </a:r>
            <a:r>
              <a:rPr lang="en-CA" sz="2000" err="1">
                <a:solidFill>
                  <a:srgbClr val="A3238E"/>
                </a:solidFill>
                <a:latin typeface="Arial" panose="020B0604020202020204" pitchFamily="34" charset="0"/>
                <a:cs typeface="Arial" panose="020B0604020202020204" pitchFamily="34" charset="0"/>
              </a:rPr>
              <a:t>déposé</a:t>
            </a:r>
            <a:r>
              <a:rPr lang="en-CA" sz="2000">
                <a:solidFill>
                  <a:srgbClr val="A3238E"/>
                </a:solidFill>
                <a:latin typeface="Arial" panose="020B0604020202020204" pitchFamily="34" charset="0"/>
                <a:cs typeface="Arial" panose="020B0604020202020204" pitchFamily="34" charset="0"/>
              </a:rPr>
              <a:t> dans :</a:t>
            </a:r>
            <a:endParaRPr lang="fr-CA" sz="2000">
              <a:solidFill>
                <a:srgbClr val="A3238E"/>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9CDFE147-75D3-381B-E925-9BB4909FD367}"/>
              </a:ext>
            </a:extLst>
          </p:cNvPr>
          <p:cNvPicPr>
            <a:picLocks noChangeAspect="1"/>
          </p:cNvPicPr>
          <p:nvPr/>
        </p:nvPicPr>
        <p:blipFill>
          <a:blip r:embed="rId4"/>
          <a:stretch>
            <a:fillRect/>
          </a:stretch>
        </p:blipFill>
        <p:spPr>
          <a:xfrm>
            <a:off x="1273105" y="2591577"/>
            <a:ext cx="5512337" cy="4076350"/>
          </a:xfrm>
          <a:prstGeom prst="rect">
            <a:avLst/>
          </a:prstGeom>
        </p:spPr>
      </p:pic>
      <p:pic>
        <p:nvPicPr>
          <p:cNvPr id="6" name="Image 5" descr="Une image contenant Police, Graphique, capture d’écran, texte&#10;&#10;Description générée automatiquement">
            <a:extLst>
              <a:ext uri="{FF2B5EF4-FFF2-40B4-BE49-F238E27FC236}">
                <a16:creationId xmlns:a16="http://schemas.microsoft.com/office/drawing/2014/main" id="{E73338C6-4D9E-AEB0-42A5-8E793E18A368}"/>
              </a:ext>
            </a:extLst>
          </p:cNvPr>
          <p:cNvPicPr>
            <a:picLocks noChangeAspect="1"/>
          </p:cNvPicPr>
          <p:nvPr/>
        </p:nvPicPr>
        <p:blipFill>
          <a:blip r:embed="rId5"/>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2177818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0C8A2-2137-120A-FFDC-A5CD2F18696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19B4F2F-2F60-4C95-116C-64AD0AAC6BDB}"/>
              </a:ext>
            </a:extLst>
          </p:cNvPr>
          <p:cNvSpPr txBox="1"/>
          <p:nvPr/>
        </p:nvSpPr>
        <p:spPr>
          <a:xfrm>
            <a:off x="1163414" y="630568"/>
            <a:ext cx="11010644" cy="707886"/>
          </a:xfrm>
          <a:prstGeom prst="rect">
            <a:avLst/>
          </a:prstGeom>
          <a:noFill/>
        </p:spPr>
        <p:txBody>
          <a:bodyPr wrap="square">
            <a:spAutoFit/>
          </a:bodyPr>
          <a:lstStyle/>
          <a:p>
            <a:pPr algn="l"/>
            <a:r>
              <a:rPr lang="fr-CA" sz="4000" b="1" i="0">
                <a:solidFill>
                  <a:srgbClr val="007551"/>
                </a:solidFill>
                <a:effectLst/>
                <a:latin typeface="Arial" panose="020B0604020202020204" pitchFamily="34" charset="0"/>
                <a:cs typeface="Arial" panose="020B0604020202020204" pitchFamily="34" charset="0"/>
              </a:rPr>
              <a:t>Perception, impression ou réelle solution ? </a:t>
            </a:r>
          </a:p>
        </p:txBody>
      </p:sp>
      <p:sp>
        <p:nvSpPr>
          <p:cNvPr id="4" name="Rectangle 3">
            <a:extLst>
              <a:ext uri="{FF2B5EF4-FFF2-40B4-BE49-F238E27FC236}">
                <a16:creationId xmlns:a16="http://schemas.microsoft.com/office/drawing/2014/main" id="{B6AE85DD-E844-9F29-D0EB-0DC20B4B52CE}"/>
              </a:ext>
            </a:extLst>
          </p:cNvPr>
          <p:cNvSpPr/>
          <p:nvPr/>
        </p:nvSpPr>
        <p:spPr>
          <a:xfrm>
            <a:off x="272507" y="171450"/>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descr="Une image contenant Police, Graphique, capture d’écran, texte&#10;&#10;Description générée automatiquement">
            <a:extLst>
              <a:ext uri="{FF2B5EF4-FFF2-40B4-BE49-F238E27FC236}">
                <a16:creationId xmlns:a16="http://schemas.microsoft.com/office/drawing/2014/main" id="{0A814080-97FF-F3B8-AD38-827DD3C8A194}"/>
              </a:ext>
            </a:extLst>
          </p:cNvPr>
          <p:cNvPicPr>
            <a:picLocks noChangeAspect="1"/>
          </p:cNvPicPr>
          <p:nvPr/>
        </p:nvPicPr>
        <p:blipFill>
          <a:blip r:embed="rId3"/>
          <a:stretch>
            <a:fillRect/>
          </a:stretch>
        </p:blipFill>
        <p:spPr>
          <a:xfrm>
            <a:off x="234166" y="126907"/>
            <a:ext cx="1150848" cy="884596"/>
          </a:xfrm>
          <a:prstGeom prst="rect">
            <a:avLst/>
          </a:prstGeom>
        </p:spPr>
      </p:pic>
      <p:pic>
        <p:nvPicPr>
          <p:cNvPr id="11" name="Image 10">
            <a:extLst>
              <a:ext uri="{FF2B5EF4-FFF2-40B4-BE49-F238E27FC236}">
                <a16:creationId xmlns:a16="http://schemas.microsoft.com/office/drawing/2014/main" id="{0647F461-AB52-48C9-A97B-AF482EFABEE0}"/>
              </a:ext>
            </a:extLst>
          </p:cNvPr>
          <p:cNvPicPr>
            <a:picLocks noChangeAspect="1"/>
          </p:cNvPicPr>
          <p:nvPr/>
        </p:nvPicPr>
        <p:blipFill>
          <a:blip r:embed="rId4"/>
          <a:stretch>
            <a:fillRect/>
          </a:stretch>
        </p:blipFill>
        <p:spPr>
          <a:xfrm>
            <a:off x="7632700" y="1369494"/>
            <a:ext cx="4314328" cy="5215122"/>
          </a:xfrm>
          <a:prstGeom prst="rect">
            <a:avLst/>
          </a:prstGeom>
          <a:ln>
            <a:solidFill>
              <a:srgbClr val="00BD75"/>
            </a:solidFill>
          </a:ln>
        </p:spPr>
      </p:pic>
      <p:pic>
        <p:nvPicPr>
          <p:cNvPr id="12" name="Image 11">
            <a:extLst>
              <a:ext uri="{FF2B5EF4-FFF2-40B4-BE49-F238E27FC236}">
                <a16:creationId xmlns:a16="http://schemas.microsoft.com/office/drawing/2014/main" id="{A956AE54-CD16-9514-6064-87F4243C8962}"/>
              </a:ext>
            </a:extLst>
          </p:cNvPr>
          <p:cNvPicPr>
            <a:picLocks noChangeAspect="1"/>
          </p:cNvPicPr>
          <p:nvPr/>
        </p:nvPicPr>
        <p:blipFill rotWithShape="1">
          <a:blip r:embed="rId5"/>
          <a:srcRect t="-2970"/>
          <a:stretch/>
        </p:blipFill>
        <p:spPr>
          <a:xfrm>
            <a:off x="4559301" y="1369494"/>
            <a:ext cx="2713134" cy="2980717"/>
          </a:xfrm>
          <a:prstGeom prst="rect">
            <a:avLst/>
          </a:prstGeom>
          <a:ln>
            <a:solidFill>
              <a:srgbClr val="00BD75"/>
            </a:solidFill>
          </a:ln>
        </p:spPr>
      </p:pic>
      <p:pic>
        <p:nvPicPr>
          <p:cNvPr id="14" name="Image 13">
            <a:extLst>
              <a:ext uri="{FF2B5EF4-FFF2-40B4-BE49-F238E27FC236}">
                <a16:creationId xmlns:a16="http://schemas.microsoft.com/office/drawing/2014/main" id="{AD1DB276-3E37-E3B7-1202-B12F2292E3E7}"/>
              </a:ext>
            </a:extLst>
          </p:cNvPr>
          <p:cNvPicPr>
            <a:picLocks noChangeAspect="1"/>
          </p:cNvPicPr>
          <p:nvPr/>
        </p:nvPicPr>
        <p:blipFill>
          <a:blip r:embed="rId6"/>
          <a:stretch>
            <a:fillRect/>
          </a:stretch>
        </p:blipFill>
        <p:spPr>
          <a:xfrm>
            <a:off x="4559301" y="4436293"/>
            <a:ext cx="2713134" cy="2908445"/>
          </a:xfrm>
          <a:prstGeom prst="rect">
            <a:avLst/>
          </a:prstGeom>
          <a:ln>
            <a:solidFill>
              <a:srgbClr val="00BD75"/>
            </a:solidFill>
          </a:ln>
        </p:spPr>
      </p:pic>
      <p:grpSp>
        <p:nvGrpSpPr>
          <p:cNvPr id="28" name="Groupe 27">
            <a:extLst>
              <a:ext uri="{FF2B5EF4-FFF2-40B4-BE49-F238E27FC236}">
                <a16:creationId xmlns:a16="http://schemas.microsoft.com/office/drawing/2014/main" id="{BEF371DE-B19A-5B05-E90E-6D177BA3B29E}"/>
              </a:ext>
            </a:extLst>
          </p:cNvPr>
          <p:cNvGrpSpPr/>
          <p:nvPr/>
        </p:nvGrpSpPr>
        <p:grpSpPr>
          <a:xfrm>
            <a:off x="358702" y="1774773"/>
            <a:ext cx="3840334" cy="1919963"/>
            <a:chOff x="177346" y="2543024"/>
            <a:chExt cx="3688902" cy="1844255"/>
          </a:xfrm>
        </p:grpSpPr>
        <p:grpSp>
          <p:nvGrpSpPr>
            <p:cNvPr id="16" name="Groupe 15">
              <a:extLst>
                <a:ext uri="{FF2B5EF4-FFF2-40B4-BE49-F238E27FC236}">
                  <a16:creationId xmlns:a16="http://schemas.microsoft.com/office/drawing/2014/main" id="{89E33B5E-15C4-DEB1-EA6A-2C325CAE5287}"/>
                </a:ext>
              </a:extLst>
            </p:cNvPr>
            <p:cNvGrpSpPr/>
            <p:nvPr/>
          </p:nvGrpSpPr>
          <p:grpSpPr>
            <a:xfrm>
              <a:off x="234166" y="2642096"/>
              <a:ext cx="3580170" cy="1745183"/>
              <a:chOff x="7682311" y="835207"/>
              <a:chExt cx="3406762" cy="1660655"/>
            </a:xfrm>
          </p:grpSpPr>
          <p:pic>
            <p:nvPicPr>
              <p:cNvPr id="18" name="Image 17">
                <a:extLst>
                  <a:ext uri="{FF2B5EF4-FFF2-40B4-BE49-F238E27FC236}">
                    <a16:creationId xmlns:a16="http://schemas.microsoft.com/office/drawing/2014/main" id="{2988D602-41D8-55A0-8BDA-5D89AD441F44}"/>
                  </a:ext>
                </a:extLst>
              </p:cNvPr>
              <p:cNvPicPr>
                <a:picLocks noChangeAspect="1"/>
              </p:cNvPicPr>
              <p:nvPr/>
            </p:nvPicPr>
            <p:blipFill rotWithShape="1">
              <a:blip r:embed="rId7"/>
              <a:srcRect t="86632"/>
              <a:stretch/>
            </p:blipFill>
            <p:spPr>
              <a:xfrm>
                <a:off x="7682311" y="2009285"/>
                <a:ext cx="3406762" cy="486577"/>
              </a:xfrm>
              <a:prstGeom prst="rect">
                <a:avLst/>
              </a:prstGeom>
            </p:spPr>
          </p:pic>
          <p:pic>
            <p:nvPicPr>
              <p:cNvPr id="23" name="Image 22">
                <a:extLst>
                  <a:ext uri="{FF2B5EF4-FFF2-40B4-BE49-F238E27FC236}">
                    <a16:creationId xmlns:a16="http://schemas.microsoft.com/office/drawing/2014/main" id="{EC1FC409-30A0-2485-D856-E2F1271F156B}"/>
                  </a:ext>
                </a:extLst>
              </p:cNvPr>
              <p:cNvPicPr>
                <a:picLocks noChangeAspect="1"/>
              </p:cNvPicPr>
              <p:nvPr/>
            </p:nvPicPr>
            <p:blipFill rotWithShape="1">
              <a:blip r:embed="rId7"/>
              <a:srcRect t="526" b="66930"/>
              <a:stretch/>
            </p:blipFill>
            <p:spPr>
              <a:xfrm>
                <a:off x="7682311" y="835207"/>
                <a:ext cx="3406762" cy="1184556"/>
              </a:xfrm>
              <a:prstGeom prst="rect">
                <a:avLst/>
              </a:prstGeom>
            </p:spPr>
          </p:pic>
        </p:grpSp>
        <p:sp>
          <p:nvSpPr>
            <p:cNvPr id="25" name="Rectangle 24">
              <a:extLst>
                <a:ext uri="{FF2B5EF4-FFF2-40B4-BE49-F238E27FC236}">
                  <a16:creationId xmlns:a16="http://schemas.microsoft.com/office/drawing/2014/main" id="{5F6EAAC2-7B6A-6004-FCA4-C543FA6666C7}"/>
                </a:ext>
              </a:extLst>
            </p:cNvPr>
            <p:cNvSpPr/>
            <p:nvPr/>
          </p:nvSpPr>
          <p:spPr>
            <a:xfrm>
              <a:off x="177346" y="2543024"/>
              <a:ext cx="3688902" cy="1844255"/>
            </a:xfrm>
            <a:prstGeom prst="rect">
              <a:avLst/>
            </a:prstGeom>
            <a:noFill/>
            <a:ln>
              <a:solidFill>
                <a:srgbClr val="00BD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9" name="Groupe 28">
            <a:extLst>
              <a:ext uri="{FF2B5EF4-FFF2-40B4-BE49-F238E27FC236}">
                <a16:creationId xmlns:a16="http://schemas.microsoft.com/office/drawing/2014/main" id="{2E108370-5687-2AEB-61C7-A041A904DA25}"/>
              </a:ext>
            </a:extLst>
          </p:cNvPr>
          <p:cNvGrpSpPr/>
          <p:nvPr/>
        </p:nvGrpSpPr>
        <p:grpSpPr>
          <a:xfrm>
            <a:off x="353794" y="3997899"/>
            <a:ext cx="3853462" cy="2568001"/>
            <a:chOff x="172438" y="3997899"/>
            <a:chExt cx="3853462" cy="2568001"/>
          </a:xfrm>
        </p:grpSpPr>
        <p:grpSp>
          <p:nvGrpSpPr>
            <p:cNvPr id="24" name="Groupe 23">
              <a:extLst>
                <a:ext uri="{FF2B5EF4-FFF2-40B4-BE49-F238E27FC236}">
                  <a16:creationId xmlns:a16="http://schemas.microsoft.com/office/drawing/2014/main" id="{17D85A75-29E4-76F3-7C45-927D7688F2A7}"/>
                </a:ext>
              </a:extLst>
            </p:cNvPr>
            <p:cNvGrpSpPr/>
            <p:nvPr/>
          </p:nvGrpSpPr>
          <p:grpSpPr>
            <a:xfrm>
              <a:off x="240064" y="4052294"/>
              <a:ext cx="3693810" cy="2394727"/>
              <a:chOff x="12549490" y="1513559"/>
              <a:chExt cx="5829593" cy="3779372"/>
            </a:xfrm>
          </p:grpSpPr>
          <p:pic>
            <p:nvPicPr>
              <p:cNvPr id="20" name="Image 19">
                <a:extLst>
                  <a:ext uri="{FF2B5EF4-FFF2-40B4-BE49-F238E27FC236}">
                    <a16:creationId xmlns:a16="http://schemas.microsoft.com/office/drawing/2014/main" id="{40219A6C-5A54-B5B2-370B-857B5FC1F8BA}"/>
                  </a:ext>
                </a:extLst>
              </p:cNvPr>
              <p:cNvPicPr>
                <a:picLocks noChangeAspect="1"/>
              </p:cNvPicPr>
              <p:nvPr/>
            </p:nvPicPr>
            <p:blipFill>
              <a:blip r:embed="rId8"/>
              <a:stretch>
                <a:fillRect/>
              </a:stretch>
            </p:blipFill>
            <p:spPr>
              <a:xfrm>
                <a:off x="12549490" y="2426791"/>
                <a:ext cx="5821847" cy="2866140"/>
              </a:xfrm>
              <a:prstGeom prst="rect">
                <a:avLst/>
              </a:prstGeom>
              <a:ln>
                <a:noFill/>
              </a:ln>
            </p:spPr>
          </p:pic>
          <p:pic>
            <p:nvPicPr>
              <p:cNvPr id="22" name="Image 21">
                <a:extLst>
                  <a:ext uri="{FF2B5EF4-FFF2-40B4-BE49-F238E27FC236}">
                    <a16:creationId xmlns:a16="http://schemas.microsoft.com/office/drawing/2014/main" id="{124DCB7C-2AC8-FA61-BD1E-7451DAD6663B}"/>
                  </a:ext>
                </a:extLst>
              </p:cNvPr>
              <p:cNvPicPr>
                <a:picLocks noChangeAspect="1"/>
              </p:cNvPicPr>
              <p:nvPr/>
            </p:nvPicPr>
            <p:blipFill>
              <a:blip r:embed="rId9"/>
              <a:stretch>
                <a:fillRect/>
              </a:stretch>
            </p:blipFill>
            <p:spPr>
              <a:xfrm>
                <a:off x="12557236" y="1513559"/>
                <a:ext cx="5821847" cy="913231"/>
              </a:xfrm>
              <a:prstGeom prst="rect">
                <a:avLst/>
              </a:prstGeom>
              <a:ln>
                <a:noFill/>
              </a:ln>
            </p:spPr>
          </p:pic>
        </p:grpSp>
        <p:sp>
          <p:nvSpPr>
            <p:cNvPr id="27" name="Rectangle 26">
              <a:extLst>
                <a:ext uri="{FF2B5EF4-FFF2-40B4-BE49-F238E27FC236}">
                  <a16:creationId xmlns:a16="http://schemas.microsoft.com/office/drawing/2014/main" id="{E445D4F3-97E2-D1F6-CCF8-5A0B3D753F78}"/>
                </a:ext>
              </a:extLst>
            </p:cNvPr>
            <p:cNvSpPr/>
            <p:nvPr/>
          </p:nvSpPr>
          <p:spPr>
            <a:xfrm>
              <a:off x="172438" y="3997899"/>
              <a:ext cx="3853462" cy="2568001"/>
            </a:xfrm>
            <a:prstGeom prst="rect">
              <a:avLst/>
            </a:prstGeom>
            <a:noFill/>
            <a:ln>
              <a:solidFill>
                <a:srgbClr val="00BD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68800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space réservé du texte 39">
            <a:extLst>
              <a:ext uri="{FF2B5EF4-FFF2-40B4-BE49-F238E27FC236}">
                <a16:creationId xmlns:a16="http://schemas.microsoft.com/office/drawing/2014/main" id="{B4E78B7E-28DA-444F-A35D-DAFB1FC8A154}"/>
              </a:ext>
            </a:extLst>
          </p:cNvPr>
          <p:cNvSpPr>
            <a:spLocks noGrp="1"/>
          </p:cNvSpPr>
          <p:nvPr>
            <p:ph type="body" sz="quarter" idx="16"/>
          </p:nvPr>
        </p:nvSpPr>
        <p:spPr/>
        <p:txBody>
          <a:bodyPr>
            <a:normAutofit lnSpcReduction="10000"/>
          </a:bodyPr>
          <a:lstStyle/>
          <a:p>
            <a:endParaRPr lang="fr-FR"/>
          </a:p>
        </p:txBody>
      </p:sp>
      <p:pic>
        <p:nvPicPr>
          <p:cNvPr id="3" name="Image 2">
            <a:extLst>
              <a:ext uri="{FF2B5EF4-FFF2-40B4-BE49-F238E27FC236}">
                <a16:creationId xmlns:a16="http://schemas.microsoft.com/office/drawing/2014/main" id="{9AE3581D-54EC-AD24-068F-F2FABBCBE58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67238" y="1491690"/>
            <a:ext cx="8057523" cy="5366310"/>
          </a:xfrm>
          <a:prstGeom prst="rect">
            <a:avLst/>
          </a:prstGeom>
        </p:spPr>
      </p:pic>
      <p:pic>
        <p:nvPicPr>
          <p:cNvPr id="4" name="Image 3">
            <a:extLst>
              <a:ext uri="{FF2B5EF4-FFF2-40B4-BE49-F238E27FC236}">
                <a16:creationId xmlns:a16="http://schemas.microsoft.com/office/drawing/2014/main" id="{DC8CD506-DF38-7A19-E85E-AA4E727689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501" y="6382119"/>
            <a:ext cx="2003878" cy="399297"/>
          </a:xfrm>
          <a:prstGeom prst="rect">
            <a:avLst/>
          </a:prstGeom>
        </p:spPr>
      </p:pic>
      <p:sp>
        <p:nvSpPr>
          <p:cNvPr id="81" name="ZoneTexte 80">
            <a:extLst>
              <a:ext uri="{FF2B5EF4-FFF2-40B4-BE49-F238E27FC236}">
                <a16:creationId xmlns:a16="http://schemas.microsoft.com/office/drawing/2014/main" id="{0B793D7A-6EF0-9A3D-A079-694DC5775F80}"/>
              </a:ext>
            </a:extLst>
          </p:cNvPr>
          <p:cNvSpPr txBox="1"/>
          <p:nvPr/>
        </p:nvSpPr>
        <p:spPr>
          <a:xfrm>
            <a:off x="1224000" y="756000"/>
            <a:ext cx="9695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a:ln>
                  <a:noFill/>
                </a:ln>
                <a:solidFill>
                  <a:srgbClr val="400A52"/>
                </a:solidFill>
                <a:effectLst/>
                <a:uLnTx/>
                <a:uFillTx/>
                <a:latin typeface="Arial" panose="020B0604020202020204" pitchFamily="34" charset="0"/>
                <a:ea typeface="+mn-ea"/>
                <a:cs typeface="Arial" panose="020B0604020202020204" pitchFamily="34" charset="0"/>
              </a:rPr>
              <a:t>Emballage compostable à usage unique…</a:t>
            </a:r>
          </a:p>
        </p:txBody>
      </p:sp>
      <p:grpSp>
        <p:nvGrpSpPr>
          <p:cNvPr id="7" name="Groupe 6">
            <a:extLst>
              <a:ext uri="{FF2B5EF4-FFF2-40B4-BE49-F238E27FC236}">
                <a16:creationId xmlns:a16="http://schemas.microsoft.com/office/drawing/2014/main" id="{0617ABBB-FE28-4CAA-A439-8EF9008468E2}"/>
              </a:ext>
            </a:extLst>
          </p:cNvPr>
          <p:cNvGrpSpPr/>
          <p:nvPr/>
        </p:nvGrpSpPr>
        <p:grpSpPr>
          <a:xfrm>
            <a:off x="277446" y="5517222"/>
            <a:ext cx="5137035" cy="1064545"/>
            <a:chOff x="277446" y="5517222"/>
            <a:chExt cx="5137035" cy="1064545"/>
          </a:xfrm>
        </p:grpSpPr>
        <p:sp>
          <p:nvSpPr>
            <p:cNvPr id="9" name="ZoneTexte 8">
              <a:extLst>
                <a:ext uri="{FF2B5EF4-FFF2-40B4-BE49-F238E27FC236}">
                  <a16:creationId xmlns:a16="http://schemas.microsoft.com/office/drawing/2014/main" id="{6DCAEB3E-E0A8-C9E4-0845-00268DB5CA2E}"/>
                </a:ext>
              </a:extLst>
            </p:cNvPr>
            <p:cNvSpPr txBox="1"/>
            <p:nvPr/>
          </p:nvSpPr>
          <p:spPr>
            <a:xfrm>
              <a:off x="277446" y="5606301"/>
              <a:ext cx="1562801" cy="353943"/>
            </a:xfrm>
            <a:prstGeom prst="rect">
              <a:avLst/>
            </a:prstGeom>
            <a:noFill/>
          </p:spPr>
          <p:txBody>
            <a:bodyPr wrap="square" rtlCol="0">
              <a:spAutoFit/>
            </a:bodyPr>
            <a:lstStyle/>
            <a:p>
              <a:r>
                <a:rPr lang="en-CA" sz="1700" b="1" dirty="0">
                  <a:solidFill>
                    <a:srgbClr val="8F4850"/>
                  </a:solidFill>
                  <a:latin typeface="Arial" panose="020B0604020202020204" pitchFamily="34" charset="0"/>
                  <a:cs typeface="Arial" panose="020B0604020202020204" pitchFamily="34" charset="0"/>
                </a:rPr>
                <a:t>Compostable</a:t>
              </a:r>
              <a:endParaRPr lang="fr-CA" sz="1700" b="1" dirty="0">
                <a:solidFill>
                  <a:srgbClr val="8F4850"/>
                </a:solidFill>
                <a:latin typeface="Arial" panose="020B0604020202020204" pitchFamily="34" charset="0"/>
                <a:cs typeface="Arial" panose="020B0604020202020204" pitchFamily="34" charset="0"/>
              </a:endParaRPr>
            </a:p>
          </p:txBody>
        </p:sp>
        <p:cxnSp>
          <p:nvCxnSpPr>
            <p:cNvPr id="17" name="Connecteur droit avec flèche 16">
              <a:extLst>
                <a:ext uri="{FF2B5EF4-FFF2-40B4-BE49-F238E27FC236}">
                  <a16:creationId xmlns:a16="http://schemas.microsoft.com/office/drawing/2014/main" id="{FCF10940-2C52-2510-8B80-E5A88DA122E7}"/>
                </a:ext>
              </a:extLst>
            </p:cNvPr>
            <p:cNvCxnSpPr>
              <a:cxnSpLocks/>
              <a:stCxn id="9" idx="3"/>
            </p:cNvCxnSpPr>
            <p:nvPr/>
          </p:nvCxnSpPr>
          <p:spPr>
            <a:xfrm>
              <a:off x="1840247" y="5783273"/>
              <a:ext cx="588820" cy="798494"/>
            </a:xfrm>
            <a:prstGeom prst="straightConnector1">
              <a:avLst/>
            </a:prstGeom>
            <a:ln w="50800">
              <a:solidFill>
                <a:srgbClr val="8F485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77F54BA6-A369-33F4-BB55-7D30660A7F87}"/>
                </a:ext>
              </a:extLst>
            </p:cNvPr>
            <p:cNvCxnSpPr>
              <a:cxnSpLocks/>
              <a:stCxn id="9" idx="3"/>
            </p:cNvCxnSpPr>
            <p:nvPr/>
          </p:nvCxnSpPr>
          <p:spPr>
            <a:xfrm flipV="1">
              <a:off x="1840247" y="5517222"/>
              <a:ext cx="2183799" cy="266051"/>
            </a:xfrm>
            <a:prstGeom prst="straightConnector1">
              <a:avLst/>
            </a:prstGeom>
            <a:ln w="50800">
              <a:solidFill>
                <a:srgbClr val="8F485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DF22655E-970E-D6EB-9C80-22F874B35AA9}"/>
                </a:ext>
              </a:extLst>
            </p:cNvPr>
            <p:cNvCxnSpPr>
              <a:cxnSpLocks/>
              <a:stCxn id="9" idx="3"/>
            </p:cNvCxnSpPr>
            <p:nvPr/>
          </p:nvCxnSpPr>
          <p:spPr>
            <a:xfrm>
              <a:off x="1840247" y="5783273"/>
              <a:ext cx="3574234" cy="0"/>
            </a:xfrm>
            <a:prstGeom prst="straightConnector1">
              <a:avLst/>
            </a:prstGeom>
            <a:ln w="50800">
              <a:solidFill>
                <a:srgbClr val="8F4850"/>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292C6083-BD4F-4E8A-89D7-B0790A7E0F17}"/>
              </a:ext>
            </a:extLst>
          </p:cNvPr>
          <p:cNvGrpSpPr/>
          <p:nvPr/>
        </p:nvGrpSpPr>
        <p:grpSpPr>
          <a:xfrm>
            <a:off x="7623425" y="3047455"/>
            <a:ext cx="4321929" cy="1317492"/>
            <a:chOff x="7623425" y="3047455"/>
            <a:chExt cx="4321929" cy="1317492"/>
          </a:xfrm>
        </p:grpSpPr>
        <p:sp>
          <p:nvSpPr>
            <p:cNvPr id="10" name="ZoneTexte 9">
              <a:extLst>
                <a:ext uri="{FF2B5EF4-FFF2-40B4-BE49-F238E27FC236}">
                  <a16:creationId xmlns:a16="http://schemas.microsoft.com/office/drawing/2014/main" id="{6353BF0A-6E3A-F5DB-0340-CE5344479D54}"/>
                </a:ext>
              </a:extLst>
            </p:cNvPr>
            <p:cNvSpPr txBox="1"/>
            <p:nvPr/>
          </p:nvSpPr>
          <p:spPr>
            <a:xfrm>
              <a:off x="10379207" y="3047455"/>
              <a:ext cx="1566147" cy="353943"/>
            </a:xfrm>
            <a:prstGeom prst="rect">
              <a:avLst/>
            </a:prstGeom>
            <a:noFill/>
          </p:spPr>
          <p:txBody>
            <a:bodyPr wrap="square" rtlCol="0">
              <a:spAutoFit/>
            </a:bodyPr>
            <a:lstStyle/>
            <a:p>
              <a:r>
                <a:rPr lang="en-CA" sz="1700" b="1" dirty="0">
                  <a:solidFill>
                    <a:srgbClr val="2E688E"/>
                  </a:solidFill>
                  <a:latin typeface="Arial" panose="020B0604020202020204" pitchFamily="34" charset="0"/>
                  <a:cs typeface="Arial" panose="020B0604020202020204" pitchFamily="34" charset="0"/>
                </a:rPr>
                <a:t>Compostable</a:t>
              </a:r>
              <a:endParaRPr lang="fr-CA" sz="1700" b="1" dirty="0">
                <a:solidFill>
                  <a:srgbClr val="2E688E"/>
                </a:solidFill>
                <a:latin typeface="Arial" panose="020B0604020202020204" pitchFamily="34" charset="0"/>
                <a:cs typeface="Arial" panose="020B0604020202020204" pitchFamily="34" charset="0"/>
              </a:endParaRPr>
            </a:p>
          </p:txBody>
        </p:sp>
        <p:cxnSp>
          <p:nvCxnSpPr>
            <p:cNvPr id="18" name="Connecteur droit avec flèche 17">
              <a:extLst>
                <a:ext uri="{FF2B5EF4-FFF2-40B4-BE49-F238E27FC236}">
                  <a16:creationId xmlns:a16="http://schemas.microsoft.com/office/drawing/2014/main" id="{8CB59731-77DF-8B17-5E40-473AC9F5560D}"/>
                </a:ext>
              </a:extLst>
            </p:cNvPr>
            <p:cNvCxnSpPr>
              <a:cxnSpLocks/>
            </p:cNvCxnSpPr>
            <p:nvPr/>
          </p:nvCxnSpPr>
          <p:spPr>
            <a:xfrm flipH="1">
              <a:off x="8733034" y="3232121"/>
              <a:ext cx="1641917" cy="646073"/>
            </a:xfrm>
            <a:prstGeom prst="straightConnector1">
              <a:avLst/>
            </a:prstGeom>
            <a:ln w="50800">
              <a:solidFill>
                <a:srgbClr val="2E688E"/>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C424E12F-0A51-24F1-9DE4-5FA352751395}"/>
                </a:ext>
              </a:extLst>
            </p:cNvPr>
            <p:cNvCxnSpPr>
              <a:cxnSpLocks/>
              <a:stCxn id="10" idx="1"/>
            </p:cNvCxnSpPr>
            <p:nvPr/>
          </p:nvCxnSpPr>
          <p:spPr>
            <a:xfrm flipH="1">
              <a:off x="7623425" y="3224427"/>
              <a:ext cx="2755782" cy="601729"/>
            </a:xfrm>
            <a:prstGeom prst="straightConnector1">
              <a:avLst/>
            </a:prstGeom>
            <a:ln w="50800">
              <a:solidFill>
                <a:srgbClr val="2E688E"/>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A955199D-CB05-5C97-D78F-3460EA282DD8}"/>
                </a:ext>
              </a:extLst>
            </p:cNvPr>
            <p:cNvCxnSpPr>
              <a:cxnSpLocks/>
              <a:stCxn id="10" idx="1"/>
            </p:cNvCxnSpPr>
            <p:nvPr/>
          </p:nvCxnSpPr>
          <p:spPr>
            <a:xfrm flipH="1">
              <a:off x="10007501" y="3224427"/>
              <a:ext cx="371706" cy="1140520"/>
            </a:xfrm>
            <a:prstGeom prst="straightConnector1">
              <a:avLst/>
            </a:prstGeom>
            <a:ln w="38100">
              <a:solidFill>
                <a:srgbClr val="2E688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0" name="Connecteur droit avec flèche 89">
              <a:extLst>
                <a:ext uri="{FF2B5EF4-FFF2-40B4-BE49-F238E27FC236}">
                  <a16:creationId xmlns:a16="http://schemas.microsoft.com/office/drawing/2014/main" id="{7A9EB22D-2A8D-6652-808D-C695DFE3F4C9}"/>
                </a:ext>
              </a:extLst>
            </p:cNvPr>
            <p:cNvCxnSpPr>
              <a:cxnSpLocks/>
              <a:stCxn id="10" idx="1"/>
            </p:cNvCxnSpPr>
            <p:nvPr/>
          </p:nvCxnSpPr>
          <p:spPr>
            <a:xfrm flipH="1">
              <a:off x="7911101" y="3224427"/>
              <a:ext cx="2468106" cy="176971"/>
            </a:xfrm>
            <a:prstGeom prst="straightConnector1">
              <a:avLst/>
            </a:prstGeom>
            <a:ln w="50800">
              <a:solidFill>
                <a:srgbClr val="2E688E"/>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13" name="Groupe 12">
            <a:extLst>
              <a:ext uri="{FF2B5EF4-FFF2-40B4-BE49-F238E27FC236}">
                <a16:creationId xmlns:a16="http://schemas.microsoft.com/office/drawing/2014/main" id="{1AA2BC89-014B-426C-BAB2-69CC7EF16A19}"/>
              </a:ext>
            </a:extLst>
          </p:cNvPr>
          <p:cNvGrpSpPr/>
          <p:nvPr/>
        </p:nvGrpSpPr>
        <p:grpSpPr>
          <a:xfrm>
            <a:off x="6267236" y="3929796"/>
            <a:ext cx="5678118" cy="2583439"/>
            <a:chOff x="6267236" y="3929796"/>
            <a:chExt cx="5678118" cy="2583439"/>
          </a:xfrm>
        </p:grpSpPr>
        <p:sp>
          <p:nvSpPr>
            <p:cNvPr id="11" name="ZoneTexte 10">
              <a:extLst>
                <a:ext uri="{FF2B5EF4-FFF2-40B4-BE49-F238E27FC236}">
                  <a16:creationId xmlns:a16="http://schemas.microsoft.com/office/drawing/2014/main" id="{40E3BE35-1B36-FAFD-9566-4DC439D92088}"/>
                </a:ext>
              </a:extLst>
            </p:cNvPr>
            <p:cNvSpPr txBox="1"/>
            <p:nvPr/>
          </p:nvSpPr>
          <p:spPr>
            <a:xfrm>
              <a:off x="10367802" y="4697151"/>
              <a:ext cx="1577552" cy="353943"/>
            </a:xfrm>
            <a:prstGeom prst="rect">
              <a:avLst/>
            </a:prstGeom>
            <a:noFill/>
          </p:spPr>
          <p:txBody>
            <a:bodyPr wrap="square" rtlCol="0">
              <a:spAutoFit/>
            </a:bodyPr>
            <a:lstStyle/>
            <a:p>
              <a:r>
                <a:rPr lang="en-CA" sz="1700" b="1" dirty="0">
                  <a:solidFill>
                    <a:srgbClr val="25916F"/>
                  </a:solidFill>
                  <a:latin typeface="Arial" panose="020B0604020202020204" pitchFamily="34" charset="0"/>
                  <a:cs typeface="Arial" panose="020B0604020202020204" pitchFamily="34" charset="0"/>
                </a:rPr>
                <a:t>Compostable</a:t>
              </a:r>
              <a:endParaRPr lang="fr-CA" sz="1700" b="1" dirty="0">
                <a:solidFill>
                  <a:srgbClr val="25916F"/>
                </a:solidFill>
                <a:latin typeface="Arial" panose="020B0604020202020204" pitchFamily="34" charset="0"/>
                <a:cs typeface="Arial" panose="020B0604020202020204" pitchFamily="34" charset="0"/>
              </a:endParaRPr>
            </a:p>
          </p:txBody>
        </p:sp>
        <p:cxnSp>
          <p:nvCxnSpPr>
            <p:cNvPr id="19" name="Connecteur droit avec flèche 18">
              <a:extLst>
                <a:ext uri="{FF2B5EF4-FFF2-40B4-BE49-F238E27FC236}">
                  <a16:creationId xmlns:a16="http://schemas.microsoft.com/office/drawing/2014/main" id="{0AD49B45-7CD5-BE91-4CA6-C972C42438B0}"/>
                </a:ext>
              </a:extLst>
            </p:cNvPr>
            <p:cNvCxnSpPr>
              <a:cxnSpLocks/>
              <a:stCxn id="11" idx="1"/>
            </p:cNvCxnSpPr>
            <p:nvPr/>
          </p:nvCxnSpPr>
          <p:spPr>
            <a:xfrm flipH="1">
              <a:off x="6554912" y="4874123"/>
              <a:ext cx="3812890" cy="1639112"/>
            </a:xfrm>
            <a:prstGeom prst="straightConnector1">
              <a:avLst/>
            </a:prstGeom>
            <a:ln w="50800">
              <a:solidFill>
                <a:srgbClr val="25916F"/>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98DCDBB6-ABFD-CE40-DC80-F67A33B81D55}"/>
                </a:ext>
              </a:extLst>
            </p:cNvPr>
            <p:cNvCxnSpPr>
              <a:cxnSpLocks/>
              <a:stCxn id="11" idx="1"/>
            </p:cNvCxnSpPr>
            <p:nvPr/>
          </p:nvCxnSpPr>
          <p:spPr>
            <a:xfrm flipH="1">
              <a:off x="9896490" y="4874123"/>
              <a:ext cx="471312" cy="1347433"/>
            </a:xfrm>
            <a:prstGeom prst="straightConnector1">
              <a:avLst/>
            </a:prstGeom>
            <a:ln w="50800">
              <a:solidFill>
                <a:srgbClr val="25916F"/>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0DD29120-000C-5995-17C9-7BC3272C23C7}"/>
                </a:ext>
              </a:extLst>
            </p:cNvPr>
            <p:cNvCxnSpPr>
              <a:cxnSpLocks/>
              <a:stCxn id="11" idx="1"/>
            </p:cNvCxnSpPr>
            <p:nvPr/>
          </p:nvCxnSpPr>
          <p:spPr>
            <a:xfrm flipH="1" flipV="1">
              <a:off x="6267236" y="3929796"/>
              <a:ext cx="4100566" cy="944327"/>
            </a:xfrm>
            <a:prstGeom prst="straightConnector1">
              <a:avLst/>
            </a:prstGeom>
            <a:ln w="50800">
              <a:solidFill>
                <a:srgbClr val="25916F"/>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7504C9BA-BD7A-45EE-3FE5-33BB746C19F1}"/>
                </a:ext>
              </a:extLst>
            </p:cNvPr>
            <p:cNvCxnSpPr>
              <a:cxnSpLocks/>
              <a:stCxn id="11" idx="1"/>
            </p:cNvCxnSpPr>
            <p:nvPr/>
          </p:nvCxnSpPr>
          <p:spPr>
            <a:xfrm flipH="1">
              <a:off x="8465906" y="4874123"/>
              <a:ext cx="1901896" cy="1222868"/>
            </a:xfrm>
            <a:prstGeom prst="straightConnector1">
              <a:avLst/>
            </a:prstGeom>
            <a:ln w="50800">
              <a:solidFill>
                <a:srgbClr val="25916F"/>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334E2546-5838-FE63-A758-EFCD5A053703}"/>
                </a:ext>
              </a:extLst>
            </p:cNvPr>
            <p:cNvCxnSpPr>
              <a:cxnSpLocks/>
              <a:stCxn id="11" idx="1"/>
            </p:cNvCxnSpPr>
            <p:nvPr/>
          </p:nvCxnSpPr>
          <p:spPr>
            <a:xfrm flipH="1">
              <a:off x="7479587" y="4874123"/>
              <a:ext cx="2888215" cy="103834"/>
            </a:xfrm>
            <a:prstGeom prst="straightConnector1">
              <a:avLst/>
            </a:prstGeom>
            <a:ln w="50800">
              <a:solidFill>
                <a:srgbClr val="25916F"/>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2" name="Groupe 1">
            <a:extLst>
              <a:ext uri="{FF2B5EF4-FFF2-40B4-BE49-F238E27FC236}">
                <a16:creationId xmlns:a16="http://schemas.microsoft.com/office/drawing/2014/main" id="{045E9877-8C56-4791-8B1A-E6EE41197CD4}"/>
              </a:ext>
            </a:extLst>
          </p:cNvPr>
          <p:cNvGrpSpPr/>
          <p:nvPr/>
        </p:nvGrpSpPr>
        <p:grpSpPr>
          <a:xfrm>
            <a:off x="350254" y="2263310"/>
            <a:ext cx="3889740" cy="1614884"/>
            <a:chOff x="350254" y="2263310"/>
            <a:chExt cx="3889740" cy="1614884"/>
          </a:xfrm>
        </p:grpSpPr>
        <p:sp>
          <p:nvSpPr>
            <p:cNvPr id="6" name="ZoneTexte 5">
              <a:extLst>
                <a:ext uri="{FF2B5EF4-FFF2-40B4-BE49-F238E27FC236}">
                  <a16:creationId xmlns:a16="http://schemas.microsoft.com/office/drawing/2014/main" id="{3A6B3399-B384-8B88-30F6-BBE040E79AA0}"/>
                </a:ext>
              </a:extLst>
            </p:cNvPr>
            <p:cNvSpPr txBox="1"/>
            <p:nvPr/>
          </p:nvSpPr>
          <p:spPr>
            <a:xfrm>
              <a:off x="350254" y="2263310"/>
              <a:ext cx="1562801" cy="353943"/>
            </a:xfrm>
            <a:prstGeom prst="rect">
              <a:avLst/>
            </a:prstGeom>
            <a:noFill/>
          </p:spPr>
          <p:txBody>
            <a:bodyPr wrap="square" rtlCol="0">
              <a:spAutoFit/>
            </a:bodyPr>
            <a:lstStyle/>
            <a:p>
              <a:r>
                <a:rPr lang="en-CA" sz="1700" b="1" dirty="0">
                  <a:solidFill>
                    <a:srgbClr val="06433C"/>
                  </a:solidFill>
                  <a:latin typeface="Arial" panose="020B0604020202020204" pitchFamily="34" charset="0"/>
                  <a:cs typeface="Arial" panose="020B0604020202020204" pitchFamily="34" charset="0"/>
                </a:rPr>
                <a:t>Compostable</a:t>
              </a:r>
              <a:endParaRPr lang="fr-CA" sz="1700" b="1" dirty="0">
                <a:solidFill>
                  <a:srgbClr val="06433C"/>
                </a:solidFill>
                <a:latin typeface="Arial" panose="020B0604020202020204" pitchFamily="34" charset="0"/>
                <a:cs typeface="Arial" panose="020B0604020202020204" pitchFamily="34" charset="0"/>
              </a:endParaRPr>
            </a:p>
          </p:txBody>
        </p:sp>
        <p:cxnSp>
          <p:nvCxnSpPr>
            <p:cNvPr id="20" name="Connecteur droit avec flèche 19">
              <a:extLst>
                <a:ext uri="{FF2B5EF4-FFF2-40B4-BE49-F238E27FC236}">
                  <a16:creationId xmlns:a16="http://schemas.microsoft.com/office/drawing/2014/main" id="{C8F5267E-2F0C-0A60-F1C3-E59A1E8F5D5D}"/>
                </a:ext>
              </a:extLst>
            </p:cNvPr>
            <p:cNvCxnSpPr>
              <a:cxnSpLocks/>
              <a:stCxn id="6" idx="3"/>
            </p:cNvCxnSpPr>
            <p:nvPr/>
          </p:nvCxnSpPr>
          <p:spPr>
            <a:xfrm>
              <a:off x="1913055" y="2440282"/>
              <a:ext cx="1487691" cy="1176450"/>
            </a:xfrm>
            <a:prstGeom prst="straightConnector1">
              <a:avLst/>
            </a:prstGeom>
            <a:ln w="50800">
              <a:solidFill>
                <a:srgbClr val="06433C"/>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5B7FF860-9007-3056-7A40-7BD553DFDCE1}"/>
                </a:ext>
              </a:extLst>
            </p:cNvPr>
            <p:cNvCxnSpPr>
              <a:cxnSpLocks/>
              <a:stCxn id="6" idx="3"/>
            </p:cNvCxnSpPr>
            <p:nvPr/>
          </p:nvCxnSpPr>
          <p:spPr>
            <a:xfrm>
              <a:off x="1913055" y="2440282"/>
              <a:ext cx="2326939" cy="1114875"/>
            </a:xfrm>
            <a:prstGeom prst="straightConnector1">
              <a:avLst/>
            </a:prstGeom>
            <a:ln w="47625">
              <a:solidFill>
                <a:srgbClr val="06433C"/>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96" name="Connecteur droit avec flèche 95">
              <a:extLst>
                <a:ext uri="{FF2B5EF4-FFF2-40B4-BE49-F238E27FC236}">
                  <a16:creationId xmlns:a16="http://schemas.microsoft.com/office/drawing/2014/main" id="{CCD7F05A-7C79-CF7E-D9BB-9189EC8DA1BB}"/>
                </a:ext>
              </a:extLst>
            </p:cNvPr>
            <p:cNvCxnSpPr>
              <a:cxnSpLocks/>
              <a:stCxn id="6" idx="3"/>
            </p:cNvCxnSpPr>
            <p:nvPr/>
          </p:nvCxnSpPr>
          <p:spPr>
            <a:xfrm>
              <a:off x="1913055" y="2440282"/>
              <a:ext cx="516012" cy="1437912"/>
            </a:xfrm>
            <a:prstGeom prst="straightConnector1">
              <a:avLst/>
            </a:prstGeom>
            <a:ln w="50800">
              <a:solidFill>
                <a:srgbClr val="06433C"/>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C8E74F69-7F13-468D-81B6-6FDAE91FAE36}"/>
              </a:ext>
            </a:extLst>
          </p:cNvPr>
          <p:cNvGrpSpPr/>
          <p:nvPr/>
        </p:nvGrpSpPr>
        <p:grpSpPr>
          <a:xfrm>
            <a:off x="277446" y="3934805"/>
            <a:ext cx="4078797" cy="1048161"/>
            <a:chOff x="277446" y="3934805"/>
            <a:chExt cx="4078797" cy="1048161"/>
          </a:xfrm>
        </p:grpSpPr>
        <p:sp>
          <p:nvSpPr>
            <p:cNvPr id="8" name="ZoneTexte 7">
              <a:extLst>
                <a:ext uri="{FF2B5EF4-FFF2-40B4-BE49-F238E27FC236}">
                  <a16:creationId xmlns:a16="http://schemas.microsoft.com/office/drawing/2014/main" id="{AAC187A7-37F6-324F-5D95-5B58D9035C90}"/>
                </a:ext>
              </a:extLst>
            </p:cNvPr>
            <p:cNvSpPr txBox="1"/>
            <p:nvPr/>
          </p:nvSpPr>
          <p:spPr>
            <a:xfrm>
              <a:off x="277446" y="3934805"/>
              <a:ext cx="1562801" cy="353943"/>
            </a:xfrm>
            <a:prstGeom prst="rect">
              <a:avLst/>
            </a:prstGeom>
            <a:noFill/>
          </p:spPr>
          <p:txBody>
            <a:bodyPr wrap="square" rtlCol="0">
              <a:spAutoFit/>
            </a:bodyPr>
            <a:lstStyle/>
            <a:p>
              <a:r>
                <a:rPr lang="en-CA" sz="1700" b="1" dirty="0">
                  <a:solidFill>
                    <a:srgbClr val="F98655"/>
                  </a:solidFill>
                  <a:latin typeface="Arial" panose="020B0604020202020204" pitchFamily="34" charset="0"/>
                  <a:cs typeface="Arial" panose="020B0604020202020204" pitchFamily="34" charset="0"/>
                </a:rPr>
                <a:t>Compostable</a:t>
              </a:r>
              <a:endParaRPr lang="fr-CA" sz="1700" b="1" dirty="0">
                <a:solidFill>
                  <a:srgbClr val="F98655"/>
                </a:solidFill>
                <a:latin typeface="Arial" panose="020B0604020202020204" pitchFamily="34" charset="0"/>
                <a:cs typeface="Arial" panose="020B0604020202020204" pitchFamily="34" charset="0"/>
              </a:endParaRPr>
            </a:p>
          </p:txBody>
        </p:sp>
        <p:cxnSp>
          <p:nvCxnSpPr>
            <p:cNvPr id="16" name="Connecteur droit avec flèche 15">
              <a:extLst>
                <a:ext uri="{FF2B5EF4-FFF2-40B4-BE49-F238E27FC236}">
                  <a16:creationId xmlns:a16="http://schemas.microsoft.com/office/drawing/2014/main" id="{7DE0E19E-FD29-E4BA-EE84-B7F1EA8A532B}"/>
                </a:ext>
              </a:extLst>
            </p:cNvPr>
            <p:cNvCxnSpPr>
              <a:cxnSpLocks/>
              <a:stCxn id="8" idx="3"/>
            </p:cNvCxnSpPr>
            <p:nvPr/>
          </p:nvCxnSpPr>
          <p:spPr>
            <a:xfrm>
              <a:off x="1840247" y="4111777"/>
              <a:ext cx="1868724" cy="253170"/>
            </a:xfrm>
            <a:prstGeom prst="straightConnector1">
              <a:avLst/>
            </a:prstGeom>
            <a:ln w="50800">
              <a:solidFill>
                <a:srgbClr val="F9865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FDBD4C72-674F-E231-5DF3-C89A098943A7}"/>
                </a:ext>
              </a:extLst>
            </p:cNvPr>
            <p:cNvCxnSpPr>
              <a:cxnSpLocks/>
              <a:stCxn id="8" idx="3"/>
            </p:cNvCxnSpPr>
            <p:nvPr/>
          </p:nvCxnSpPr>
          <p:spPr>
            <a:xfrm>
              <a:off x="1840247" y="4111777"/>
              <a:ext cx="2515996" cy="798182"/>
            </a:xfrm>
            <a:prstGeom prst="straightConnector1">
              <a:avLst/>
            </a:prstGeom>
            <a:ln w="50800">
              <a:solidFill>
                <a:srgbClr val="F9865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99" name="Connecteur droit avec flèche 98">
              <a:extLst>
                <a:ext uri="{FF2B5EF4-FFF2-40B4-BE49-F238E27FC236}">
                  <a16:creationId xmlns:a16="http://schemas.microsoft.com/office/drawing/2014/main" id="{1CA6109A-A06F-DEEF-5FF5-48A6B7803E3D}"/>
                </a:ext>
              </a:extLst>
            </p:cNvPr>
            <p:cNvCxnSpPr>
              <a:cxnSpLocks/>
              <a:stCxn id="8" idx="3"/>
            </p:cNvCxnSpPr>
            <p:nvPr/>
          </p:nvCxnSpPr>
          <p:spPr>
            <a:xfrm>
              <a:off x="1840247" y="4111777"/>
              <a:ext cx="1447483" cy="871189"/>
            </a:xfrm>
            <a:prstGeom prst="straightConnector1">
              <a:avLst/>
            </a:prstGeom>
            <a:ln w="50800">
              <a:solidFill>
                <a:srgbClr val="F98655"/>
              </a:solidFill>
              <a:prstDash val="sysDot"/>
              <a:tailEnd type="oval"/>
            </a:ln>
          </p:spPr>
          <p:style>
            <a:lnRef idx="1">
              <a:schemeClr val="accent1"/>
            </a:lnRef>
            <a:fillRef idx="0">
              <a:schemeClr val="accent1"/>
            </a:fillRef>
            <a:effectRef idx="0">
              <a:schemeClr val="accent1"/>
            </a:effectRef>
            <a:fontRef idx="minor">
              <a:schemeClr val="tx1"/>
            </a:fontRef>
          </p:style>
        </p:cxnSp>
      </p:grpSp>
      <p:pic>
        <p:nvPicPr>
          <p:cNvPr id="14" name="Image 13" descr="Une image contenant Police, Graphique, capture d’écran, texte&#10;&#10;Description générée automatiquement">
            <a:extLst>
              <a:ext uri="{FF2B5EF4-FFF2-40B4-BE49-F238E27FC236}">
                <a16:creationId xmlns:a16="http://schemas.microsoft.com/office/drawing/2014/main" id="{9DF138CC-FB6D-053C-F24B-077AAF5918BD}"/>
              </a:ext>
            </a:extLst>
          </p:cNvPr>
          <p:cNvPicPr>
            <a:picLocks noChangeAspect="1"/>
          </p:cNvPicPr>
          <p:nvPr/>
        </p:nvPicPr>
        <p:blipFill>
          <a:blip r:embed="rId6"/>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30637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92F87-D7D4-4BCB-1AE2-D085D007A6FB}"/>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B3DE685F-E7F4-6A1E-0419-B2C4732664E0}"/>
              </a:ext>
            </a:extLst>
          </p:cNvPr>
          <p:cNvPicPr>
            <a:picLocks noChangeAspect="1"/>
          </p:cNvPicPr>
          <p:nvPr/>
        </p:nvPicPr>
        <p:blipFill>
          <a:blip r:embed="rId5"/>
          <a:stretch>
            <a:fillRect/>
          </a:stretch>
        </p:blipFill>
        <p:spPr>
          <a:xfrm>
            <a:off x="8305800" y="2901315"/>
            <a:ext cx="3886200" cy="3743325"/>
          </a:xfrm>
          <a:prstGeom prst="rect">
            <a:avLst/>
          </a:prstGeom>
        </p:spPr>
      </p:pic>
      <p:sp>
        <p:nvSpPr>
          <p:cNvPr id="7" name="Rectangle 6">
            <a:extLst>
              <a:ext uri="{FF2B5EF4-FFF2-40B4-BE49-F238E27FC236}">
                <a16:creationId xmlns:a16="http://schemas.microsoft.com/office/drawing/2014/main" id="{4023E9DD-C58C-0B8B-0638-749983F177BC}"/>
              </a:ext>
            </a:extLst>
          </p:cNvPr>
          <p:cNvSpPr/>
          <p:nvPr>
            <p:custDataLst>
              <p:tags r:id="rId1"/>
            </p:custDataLst>
          </p:nvPr>
        </p:nvSpPr>
        <p:spPr>
          <a:xfrm>
            <a:off x="0" y="0"/>
            <a:ext cx="5666014" cy="6860775"/>
          </a:xfrm>
          <a:prstGeom prst="rect">
            <a:avLst/>
          </a:prstGeom>
          <a:solidFill>
            <a:srgbClr val="0038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Espace réservé du texte 1">
            <a:extLst>
              <a:ext uri="{FF2B5EF4-FFF2-40B4-BE49-F238E27FC236}">
                <a16:creationId xmlns:a16="http://schemas.microsoft.com/office/drawing/2014/main" id="{4C26A83F-A6A2-EB4E-F87F-2EFD13C46838}"/>
              </a:ext>
            </a:extLst>
          </p:cNvPr>
          <p:cNvSpPr txBox="1">
            <a:spLocks/>
          </p:cNvSpPr>
          <p:nvPr>
            <p:custDataLst>
              <p:tags r:id="rId2"/>
            </p:custDataLst>
          </p:nvPr>
        </p:nvSpPr>
        <p:spPr>
          <a:xfrm>
            <a:off x="120183" y="1300586"/>
            <a:ext cx="5482331" cy="260410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300" b="1" i="0" u="none" strike="noStrike" cap="none" spc="0">
                <a:solidFill>
                  <a:srgbClr val="006633"/>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lvl="0" defTabSz="540000">
              <a:buClr>
                <a:schemeClr val="accent1"/>
              </a:buClr>
              <a:buSzPct val="100000"/>
            </a:pPr>
            <a:r>
              <a:rPr lang="fr-CA" sz="5400" b="0" dirty="0">
                <a:solidFill>
                  <a:srgbClr val="FFFFFF"/>
                </a:solidFill>
                <a:latin typeface="Franklin Gothic Medium" panose="020B0603020102020204" pitchFamily="34" charset="0"/>
              </a:rPr>
              <a:t>Penser son emballage </a:t>
            </a:r>
            <a:r>
              <a:rPr lang="fr-CA" sz="5400" b="0" dirty="0">
                <a:solidFill>
                  <a:srgbClr val="ACF0D9"/>
                </a:solidFill>
                <a:latin typeface="Franklin Gothic Medium" panose="020B0603020102020204" pitchFamily="34" charset="0"/>
              </a:rPr>
              <a:t>au-delà</a:t>
            </a:r>
            <a:r>
              <a:rPr lang="fr-CA" sz="5400" b="0" dirty="0">
                <a:solidFill>
                  <a:srgbClr val="FFFFFF"/>
                </a:solidFill>
                <a:latin typeface="Franklin Gothic Medium" panose="020B0603020102020204" pitchFamily="34" charset="0"/>
              </a:rPr>
              <a:t> de la recyclabilité.</a:t>
            </a:r>
          </a:p>
        </p:txBody>
      </p:sp>
      <p:sp>
        <p:nvSpPr>
          <p:cNvPr id="6" name="ZoneTexte 5">
            <a:extLst>
              <a:ext uri="{FF2B5EF4-FFF2-40B4-BE49-F238E27FC236}">
                <a16:creationId xmlns:a16="http://schemas.microsoft.com/office/drawing/2014/main" id="{9E0AC8C2-3A64-6A10-38A6-85E169F07453}"/>
              </a:ext>
            </a:extLst>
          </p:cNvPr>
          <p:cNvSpPr txBox="1"/>
          <p:nvPr/>
        </p:nvSpPr>
        <p:spPr>
          <a:xfrm>
            <a:off x="5986862" y="857701"/>
            <a:ext cx="5969468" cy="1569660"/>
          </a:xfrm>
          <a:prstGeom prst="rect">
            <a:avLst/>
          </a:prstGeom>
          <a:noFill/>
        </p:spPr>
        <p:txBody>
          <a:bodyPr wrap="square">
            <a:spAutoFit/>
          </a:bodyPr>
          <a:lstStyle/>
          <a:p>
            <a:r>
              <a:rPr lang="fr-CA" sz="2400" b="1" dirty="0">
                <a:solidFill>
                  <a:srgbClr val="00BD75"/>
                </a:solidFill>
                <a:latin typeface="Arial" panose="020B0604020202020204" pitchFamily="34" charset="0"/>
                <a:cs typeface="Arial" panose="020B0604020202020204" pitchFamily="34" charset="0"/>
              </a:rPr>
              <a:t>Lorsqu’on conçoit un emballage, réfléchir à sa recyclabilité est essentiel, mais il ne faut pas focaliser que sur cette étape du cycle de vie. </a:t>
            </a:r>
          </a:p>
        </p:txBody>
      </p:sp>
    </p:spTree>
    <p:extLst>
      <p:ext uri="{BB962C8B-B14F-4D97-AF65-F5344CB8AC3E}">
        <p14:creationId xmlns:p14="http://schemas.microsoft.com/office/powerpoint/2010/main" val="2237683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CE73E-FB0F-734A-05DC-249AC24BCB01}"/>
            </a:ext>
          </a:extLst>
        </p:cNvPr>
        <p:cNvGrpSpPr/>
        <p:nvPr/>
      </p:nvGrpSpPr>
      <p:grpSpPr>
        <a:xfrm>
          <a:off x="0" y="0"/>
          <a:ext cx="0" cy="0"/>
          <a:chOff x="0" y="0"/>
          <a:chExt cx="0" cy="0"/>
        </a:xfrm>
      </p:grpSpPr>
      <p:sp>
        <p:nvSpPr>
          <p:cNvPr id="51" name="Espace réservé du texte 1">
            <a:extLst>
              <a:ext uri="{FF2B5EF4-FFF2-40B4-BE49-F238E27FC236}">
                <a16:creationId xmlns:a16="http://schemas.microsoft.com/office/drawing/2014/main" id="{288F2194-A4FD-4231-5B41-DEB89B6395D3}"/>
              </a:ext>
            </a:extLst>
          </p:cNvPr>
          <p:cNvSpPr txBox="1">
            <a:spLocks/>
          </p:cNvSpPr>
          <p:nvPr>
            <p:custDataLst>
              <p:tags r:id="rId1"/>
            </p:custDataLst>
          </p:nvPr>
        </p:nvSpPr>
        <p:spPr>
          <a:xfrm>
            <a:off x="1277714" y="620808"/>
            <a:ext cx="8769376" cy="8704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800"/>
              <a:buFont typeface="Arial"/>
              <a:buNone/>
              <a:defRPr sz="2300" b="1" i="0" u="none" strike="noStrike" cap="none" spc="0">
                <a:solidFill>
                  <a:srgbClr val="006633"/>
                </a:solidFill>
                <a:latin typeface="Arial" panose="020B0604020202020204" pitchFamily="34" charset="0"/>
                <a:ea typeface="Arial"/>
                <a:cs typeface="Arial" panose="020B060402020202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0"/>
              </a:spcAft>
              <a:buClr>
                <a:schemeClr val="dk2"/>
              </a:buClr>
              <a:buSzPts val="1400"/>
              <a:buFont typeface="Arial"/>
              <a:buNone/>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r>
              <a:rPr lang="fr-CA" sz="3600" kern="0" dirty="0">
                <a:solidFill>
                  <a:srgbClr val="00BD75"/>
                </a:solidFill>
              </a:rPr>
              <a:t>Anatomie</a:t>
            </a:r>
            <a:r>
              <a:rPr lang="fr-CA" sz="3600" kern="0" dirty="0"/>
              <a:t> d’emballages</a:t>
            </a:r>
          </a:p>
        </p:txBody>
      </p:sp>
      <p:pic>
        <p:nvPicPr>
          <p:cNvPr id="2052" name="Picture 4" descr="Savon pour le corps">
            <a:extLst>
              <a:ext uri="{FF2B5EF4-FFF2-40B4-BE49-F238E27FC236}">
                <a16:creationId xmlns:a16="http://schemas.microsoft.com/office/drawing/2014/main" id="{AB5648F6-4DB0-FE88-D8DD-C0BD6619C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4346" y="-2327562"/>
            <a:ext cx="425576" cy="42557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713F3D5E-A276-C945-799E-27D9C2AEC347}"/>
              </a:ext>
            </a:extLst>
          </p:cNvPr>
          <p:cNvPicPr>
            <a:picLocks noChangeAspect="1"/>
          </p:cNvPicPr>
          <p:nvPr/>
        </p:nvPicPr>
        <p:blipFill>
          <a:blip r:embed="rId5"/>
          <a:stretch>
            <a:fillRect/>
          </a:stretch>
        </p:blipFill>
        <p:spPr>
          <a:xfrm>
            <a:off x="5924979" y="1531836"/>
            <a:ext cx="4673390" cy="4705356"/>
          </a:xfrm>
          <a:prstGeom prst="rect">
            <a:avLst/>
          </a:prstGeom>
        </p:spPr>
      </p:pic>
      <p:pic>
        <p:nvPicPr>
          <p:cNvPr id="9" name="Image 8">
            <a:extLst>
              <a:ext uri="{FF2B5EF4-FFF2-40B4-BE49-F238E27FC236}">
                <a16:creationId xmlns:a16="http://schemas.microsoft.com/office/drawing/2014/main" id="{C9A8AC08-8C04-2D5A-90F5-D17F295263E0}"/>
              </a:ext>
            </a:extLst>
          </p:cNvPr>
          <p:cNvPicPr>
            <a:picLocks noChangeAspect="1"/>
          </p:cNvPicPr>
          <p:nvPr/>
        </p:nvPicPr>
        <p:blipFill>
          <a:blip r:embed="rId6"/>
          <a:stretch>
            <a:fillRect/>
          </a:stretch>
        </p:blipFill>
        <p:spPr>
          <a:xfrm>
            <a:off x="1277714" y="1531836"/>
            <a:ext cx="4647265" cy="4705356"/>
          </a:xfrm>
          <a:prstGeom prst="rect">
            <a:avLst/>
          </a:prstGeom>
        </p:spPr>
      </p:pic>
      <p:sp>
        <p:nvSpPr>
          <p:cNvPr id="2" name="ZoneTexte 1">
            <a:extLst>
              <a:ext uri="{FF2B5EF4-FFF2-40B4-BE49-F238E27FC236}">
                <a16:creationId xmlns:a16="http://schemas.microsoft.com/office/drawing/2014/main" id="{BB8FCEB4-595C-79D3-741D-6DE9672CD726}"/>
              </a:ext>
            </a:extLst>
          </p:cNvPr>
          <p:cNvSpPr txBox="1"/>
          <p:nvPr/>
        </p:nvSpPr>
        <p:spPr>
          <a:xfrm>
            <a:off x="7750629" y="6487179"/>
            <a:ext cx="4314371" cy="338554"/>
          </a:xfrm>
          <a:prstGeom prst="rect">
            <a:avLst/>
          </a:prstGeom>
          <a:noFill/>
        </p:spPr>
        <p:txBody>
          <a:bodyPr wrap="square">
            <a:spAutoFit/>
          </a:bodyPr>
          <a:lstStyle/>
          <a:p>
            <a:pPr algn="r"/>
            <a:r>
              <a:rPr lang="fr-CA" sz="1600" i="1">
                <a:solidFill>
                  <a:srgbClr val="ACF0D9"/>
                </a:solidFill>
                <a:effectLst/>
                <a:latin typeface="Arial" panose="020B0604020202020204" pitchFamily="34" charset="0"/>
                <a:cs typeface="Arial" panose="020B0604020202020204" pitchFamily="34" charset="0"/>
              </a:rPr>
              <a:t>Source : </a:t>
            </a:r>
            <a:r>
              <a:rPr lang="fr-CA" sz="1600" i="1" err="1">
                <a:solidFill>
                  <a:srgbClr val="ACF0D9"/>
                </a:solidFill>
                <a:effectLst/>
                <a:latin typeface="Arial" panose="020B0604020202020204" pitchFamily="34" charset="0"/>
                <a:cs typeface="Arial" panose="020B0604020202020204" pitchFamily="34" charset="0"/>
              </a:rPr>
              <a:t>M.&amp;Mme</a:t>
            </a:r>
            <a:r>
              <a:rPr lang="fr-CA" sz="1600" i="1">
                <a:solidFill>
                  <a:srgbClr val="ACF0D9"/>
                </a:solidFill>
                <a:effectLst/>
                <a:latin typeface="Arial" panose="020B0604020202020204" pitchFamily="34" charset="0"/>
                <a:cs typeface="Arial" panose="020B0604020202020204" pitchFamily="34" charset="0"/>
              </a:rPr>
              <a:t> Recyclage, 2024</a:t>
            </a:r>
          </a:p>
        </p:txBody>
      </p:sp>
      <p:sp>
        <p:nvSpPr>
          <p:cNvPr id="4" name="Rectangle 3">
            <a:extLst>
              <a:ext uri="{FF2B5EF4-FFF2-40B4-BE49-F238E27FC236}">
                <a16:creationId xmlns:a16="http://schemas.microsoft.com/office/drawing/2014/main" id="{99BC2DE2-006A-E862-E7EC-A81A291998F5}"/>
              </a:ext>
            </a:extLst>
          </p:cNvPr>
          <p:cNvSpPr/>
          <p:nvPr/>
        </p:nvSpPr>
        <p:spPr>
          <a:xfrm>
            <a:off x="272507" y="171450"/>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descr="Une image contenant Police, Graphique, capture d’écran, texte&#10;&#10;Description générée automatiquement">
            <a:extLst>
              <a:ext uri="{FF2B5EF4-FFF2-40B4-BE49-F238E27FC236}">
                <a16:creationId xmlns:a16="http://schemas.microsoft.com/office/drawing/2014/main" id="{EC603EFA-377B-E0A3-2B28-848DDB7FCD13}"/>
              </a:ext>
            </a:extLst>
          </p:cNvPr>
          <p:cNvPicPr>
            <a:picLocks noChangeAspect="1"/>
          </p:cNvPicPr>
          <p:nvPr/>
        </p:nvPicPr>
        <p:blipFill>
          <a:blip r:embed="rId7"/>
          <a:stretch>
            <a:fillRect/>
          </a:stretch>
        </p:blipFill>
        <p:spPr>
          <a:xfrm>
            <a:off x="234166" y="126907"/>
            <a:ext cx="1150848" cy="884596"/>
          </a:xfrm>
          <a:prstGeom prst="rect">
            <a:avLst/>
          </a:prstGeom>
        </p:spPr>
      </p:pic>
    </p:spTree>
    <p:extLst>
      <p:ext uri="{BB962C8B-B14F-4D97-AF65-F5344CB8AC3E}">
        <p14:creationId xmlns:p14="http://schemas.microsoft.com/office/powerpoint/2010/main" val="400784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4" descr="Une image contenant Poubelle, conteneur, plein air, herbe&#10;&#10;Description générée automatiquement">
            <a:extLst>
              <a:ext uri="{FF2B5EF4-FFF2-40B4-BE49-F238E27FC236}">
                <a16:creationId xmlns:a16="http://schemas.microsoft.com/office/drawing/2014/main" id="{3EF44800-3328-291C-191A-E31CBE2D29C2}"/>
              </a:ext>
            </a:extLst>
          </p:cNvPr>
          <p:cNvPicPr>
            <a:picLocks noChangeAspect="1"/>
          </p:cNvPicPr>
          <p:nvPr/>
        </p:nvPicPr>
        <p:blipFill rotWithShape="1">
          <a:blip r:embed="rId5"/>
          <a:srcRect t="24869" r="20461" b="7812"/>
          <a:stretch/>
        </p:blipFill>
        <p:spPr>
          <a:xfrm>
            <a:off x="1" y="-78520"/>
            <a:ext cx="12293600" cy="6936519"/>
          </a:xfrm>
          <a:prstGeom prst="rect">
            <a:avLst/>
          </a:prstGeom>
        </p:spPr>
      </p:pic>
      <p:sp>
        <p:nvSpPr>
          <p:cNvPr id="8" name="Rectangle 7">
            <a:extLst>
              <a:ext uri="{FF2B5EF4-FFF2-40B4-BE49-F238E27FC236}">
                <a16:creationId xmlns:a16="http://schemas.microsoft.com/office/drawing/2014/main" id="{9214B0B8-CA5F-7D46-5676-213C6E298A77}"/>
              </a:ext>
            </a:extLst>
          </p:cNvPr>
          <p:cNvSpPr/>
          <p:nvPr>
            <p:custDataLst>
              <p:tags r:id="rId1"/>
            </p:custDataLst>
          </p:nvPr>
        </p:nvSpPr>
        <p:spPr>
          <a:xfrm>
            <a:off x="1" y="-78521"/>
            <a:ext cx="12293600" cy="6936519"/>
          </a:xfrm>
          <a:prstGeom prst="rect">
            <a:avLst/>
          </a:prstGeom>
          <a:solidFill>
            <a:srgbClr val="0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Espace réservé du texte 8">
            <a:extLst>
              <a:ext uri="{FF2B5EF4-FFF2-40B4-BE49-F238E27FC236}">
                <a16:creationId xmlns:a16="http://schemas.microsoft.com/office/drawing/2014/main" id="{184A35A6-4F70-CF06-4745-54D048102A92}"/>
              </a:ext>
            </a:extLst>
          </p:cNvPr>
          <p:cNvSpPr txBox="1">
            <a:spLocks/>
          </p:cNvSpPr>
          <p:nvPr>
            <p:custDataLst>
              <p:tags r:id="rId2"/>
            </p:custDataLst>
          </p:nvPr>
        </p:nvSpPr>
        <p:spPr>
          <a:xfrm>
            <a:off x="392379" y="490126"/>
            <a:ext cx="11512750" cy="356192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Clr>
                <a:schemeClr val="accent1"/>
              </a:buClr>
              <a:buSzPct val="100000"/>
              <a:buFont typeface="Arial" panose="020B0604020202020204" pitchFamily="34" charset="0"/>
              <a:buNone/>
              <a:defRPr sz="6000" b="1" kern="1200" spc="0">
                <a:solidFill>
                  <a:srgbClr val="FCE3AF"/>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100000"/>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7500" dirty="0">
                <a:solidFill>
                  <a:srgbClr val="ACF0D9"/>
                </a:solidFill>
                <a:highlight>
                  <a:srgbClr val="00382E"/>
                </a:highlight>
                <a:latin typeface="Arial" panose="020B0604020202020204" pitchFamily="34" charset="0"/>
              </a:rPr>
              <a:t>REP : pourquoi ÉEQ place l’écoconception au cœur de ses actions?</a:t>
            </a:r>
          </a:p>
        </p:txBody>
      </p:sp>
    </p:spTree>
    <p:extLst>
      <p:ext uri="{BB962C8B-B14F-4D97-AF65-F5344CB8AC3E}">
        <p14:creationId xmlns:p14="http://schemas.microsoft.com/office/powerpoint/2010/main" val="3575252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5470E-8047-D14A-F69F-58AB660967D9}"/>
              </a:ext>
            </a:extLst>
          </p:cNvPr>
          <p:cNvSpPr/>
          <p:nvPr/>
        </p:nvSpPr>
        <p:spPr>
          <a:xfrm>
            <a:off x="342900" y="6172200"/>
            <a:ext cx="11506200" cy="161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texte 32">
            <a:extLst>
              <a:ext uri="{FF2B5EF4-FFF2-40B4-BE49-F238E27FC236}">
                <a16:creationId xmlns:a16="http://schemas.microsoft.com/office/drawing/2014/main" id="{3CBE6D37-6873-D6E0-CA22-E0038E24972F}"/>
              </a:ext>
            </a:extLst>
          </p:cNvPr>
          <p:cNvSpPr txBox="1">
            <a:spLocks/>
          </p:cNvSpPr>
          <p:nvPr/>
        </p:nvSpPr>
        <p:spPr>
          <a:xfrm>
            <a:off x="1279008" y="764523"/>
            <a:ext cx="9922392" cy="870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300" b="1" dirty="0" err="1">
                <a:solidFill>
                  <a:srgbClr val="006633"/>
                </a:solidFill>
              </a:rPr>
              <a:t>Lignes</a:t>
            </a:r>
            <a:r>
              <a:rPr lang="en-CA" sz="2300" b="1" dirty="0">
                <a:solidFill>
                  <a:srgbClr val="006633"/>
                </a:solidFill>
              </a:rPr>
              <a:t> directrices sur la recyclabilité</a:t>
            </a:r>
          </a:p>
          <a:p>
            <a:pPr marL="0" indent="0">
              <a:buNone/>
            </a:pPr>
            <a:r>
              <a:rPr lang="en-CA" sz="2300" dirty="0">
                <a:solidFill>
                  <a:srgbClr val="006633"/>
                </a:solidFill>
              </a:rPr>
              <a:t>Augmenter la </a:t>
            </a:r>
            <a:r>
              <a:rPr lang="en-CA" sz="2300" dirty="0" err="1">
                <a:solidFill>
                  <a:srgbClr val="006633"/>
                </a:solidFill>
              </a:rPr>
              <a:t>valeur</a:t>
            </a:r>
            <a:r>
              <a:rPr lang="en-CA" sz="2300" dirty="0">
                <a:solidFill>
                  <a:srgbClr val="006633"/>
                </a:solidFill>
              </a:rPr>
              <a:t> des matières </a:t>
            </a:r>
            <a:r>
              <a:rPr lang="en-CA" sz="2300" dirty="0" err="1">
                <a:solidFill>
                  <a:srgbClr val="006633"/>
                </a:solidFill>
              </a:rPr>
              <a:t>recyclées</a:t>
            </a:r>
            <a:r>
              <a:rPr lang="en-CA" sz="2300" dirty="0">
                <a:solidFill>
                  <a:srgbClr val="006633"/>
                </a:solidFill>
              </a:rPr>
              <a:t> (PET, HDPE, PP et fibres)</a:t>
            </a:r>
            <a:endParaRPr lang="fr-CA" sz="2300" dirty="0">
              <a:solidFill>
                <a:srgbClr val="006633"/>
              </a:solidFill>
            </a:endParaRPr>
          </a:p>
        </p:txBody>
      </p:sp>
      <p:grpSp>
        <p:nvGrpSpPr>
          <p:cNvPr id="4" name="Groupe 3">
            <a:extLst>
              <a:ext uri="{FF2B5EF4-FFF2-40B4-BE49-F238E27FC236}">
                <a16:creationId xmlns:a16="http://schemas.microsoft.com/office/drawing/2014/main" id="{666D9DDD-41A3-CA3B-FE0A-A7BBA2B3B201}"/>
              </a:ext>
            </a:extLst>
          </p:cNvPr>
          <p:cNvGrpSpPr/>
          <p:nvPr/>
        </p:nvGrpSpPr>
        <p:grpSpPr>
          <a:xfrm>
            <a:off x="4080000" y="2730483"/>
            <a:ext cx="4032000" cy="2700000"/>
            <a:chOff x="4194000" y="2008800"/>
            <a:chExt cx="4032000" cy="2700000"/>
          </a:xfrm>
        </p:grpSpPr>
        <p:grpSp>
          <p:nvGrpSpPr>
            <p:cNvPr id="5" name="Groupe 4">
              <a:extLst>
                <a:ext uri="{FF2B5EF4-FFF2-40B4-BE49-F238E27FC236}">
                  <a16:creationId xmlns:a16="http://schemas.microsoft.com/office/drawing/2014/main" id="{02073A0C-E17F-7732-4C84-EDE8A31F2CB6}"/>
                </a:ext>
              </a:extLst>
            </p:cNvPr>
            <p:cNvGrpSpPr/>
            <p:nvPr/>
          </p:nvGrpSpPr>
          <p:grpSpPr>
            <a:xfrm>
              <a:off x="4194000" y="2008800"/>
              <a:ext cx="4032000" cy="2700000"/>
              <a:chOff x="4194000" y="2008800"/>
              <a:chExt cx="4032000" cy="2700000"/>
            </a:xfrm>
          </p:grpSpPr>
          <p:grpSp>
            <p:nvGrpSpPr>
              <p:cNvPr id="7" name="Groupe 6">
                <a:extLst>
                  <a:ext uri="{FF2B5EF4-FFF2-40B4-BE49-F238E27FC236}">
                    <a16:creationId xmlns:a16="http://schemas.microsoft.com/office/drawing/2014/main" id="{E99A481E-D439-E3B9-1181-399844B2BBC0}"/>
                  </a:ext>
                </a:extLst>
              </p:cNvPr>
              <p:cNvGrpSpPr/>
              <p:nvPr/>
            </p:nvGrpSpPr>
            <p:grpSpPr>
              <a:xfrm>
                <a:off x="4194000" y="2008800"/>
                <a:ext cx="4032000" cy="2700000"/>
                <a:chOff x="6583230" y="2521927"/>
                <a:chExt cx="4032000" cy="2700000"/>
              </a:xfrm>
            </p:grpSpPr>
            <p:sp>
              <p:nvSpPr>
                <p:cNvPr id="11" name="Ellipse 10">
                  <a:extLst>
                    <a:ext uri="{FF2B5EF4-FFF2-40B4-BE49-F238E27FC236}">
                      <a16:creationId xmlns:a16="http://schemas.microsoft.com/office/drawing/2014/main" id="{BE29C15E-50F1-0386-E222-425321576B91}"/>
                    </a:ext>
                  </a:extLst>
                </p:cNvPr>
                <p:cNvSpPr>
                  <a:spLocks/>
                </p:cNvSpPr>
                <p:nvPr/>
              </p:nvSpPr>
              <p:spPr>
                <a:xfrm>
                  <a:off x="6583230" y="2521927"/>
                  <a:ext cx="4032000" cy="2700000"/>
                </a:xfrm>
                <a:prstGeom prst="ellipse">
                  <a:avLst/>
                </a:prstGeom>
                <a:noFill/>
                <a:ln w="38100">
                  <a:solidFill>
                    <a:schemeClr val="tx1">
                      <a:lumMod val="60000"/>
                      <a:lumOff val="40000"/>
                    </a:schemeClr>
                  </a:solidFill>
                  <a:prstDash val="sysDo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CA"/>
                </a:p>
              </p:txBody>
            </p:sp>
            <p:pic>
              <p:nvPicPr>
                <p:cNvPr id="12" name="Graphique 11">
                  <a:extLst>
                    <a:ext uri="{FF2B5EF4-FFF2-40B4-BE49-F238E27FC236}">
                      <a16:creationId xmlns:a16="http://schemas.microsoft.com/office/drawing/2014/main" id="{CCCB45E9-76CB-6DD1-8C9C-5C123E7F52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1313" y="2725900"/>
                  <a:ext cx="960120" cy="960120"/>
                </a:xfrm>
                <a:prstGeom prst="rect">
                  <a:avLst/>
                </a:prstGeom>
              </p:spPr>
            </p:pic>
            <p:pic>
              <p:nvPicPr>
                <p:cNvPr id="13" name="Graphique 12">
                  <a:extLst>
                    <a:ext uri="{FF2B5EF4-FFF2-40B4-BE49-F238E27FC236}">
                      <a16:creationId xmlns:a16="http://schemas.microsoft.com/office/drawing/2014/main" id="{84A5DF16-2A0E-3B2F-A168-732939BA6C7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1785"/>
                <a:stretch/>
              </p:blipFill>
              <p:spPr>
                <a:xfrm>
                  <a:off x="9183552" y="2925925"/>
                  <a:ext cx="1233717" cy="1577340"/>
                </a:xfrm>
                <a:prstGeom prst="rect">
                  <a:avLst/>
                </a:prstGeom>
              </p:spPr>
            </p:pic>
            <p:pic>
              <p:nvPicPr>
                <p:cNvPr id="14" name="Graphique 13">
                  <a:extLst>
                    <a:ext uri="{FF2B5EF4-FFF2-40B4-BE49-F238E27FC236}">
                      <a16:creationId xmlns:a16="http://schemas.microsoft.com/office/drawing/2014/main" id="{7C59224C-915D-F501-7253-A170D0D418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16744" y="2788435"/>
                  <a:ext cx="1114425" cy="764381"/>
                </a:xfrm>
                <a:prstGeom prst="rect">
                  <a:avLst/>
                </a:prstGeom>
              </p:spPr>
            </p:pic>
            <p:pic>
              <p:nvPicPr>
                <p:cNvPr id="15" name="Graphique 14">
                  <a:extLst>
                    <a:ext uri="{FF2B5EF4-FFF2-40B4-BE49-F238E27FC236}">
                      <a16:creationId xmlns:a16="http://schemas.microsoft.com/office/drawing/2014/main" id="{D994F960-8D29-9727-718B-4A2672FB5A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29211" y="3737745"/>
                  <a:ext cx="619553" cy="1224000"/>
                </a:xfrm>
                <a:prstGeom prst="rect">
                  <a:avLst/>
                </a:prstGeom>
              </p:spPr>
            </p:pic>
            <p:pic>
              <p:nvPicPr>
                <p:cNvPr id="16" name="Graphique 15">
                  <a:extLst>
                    <a:ext uri="{FF2B5EF4-FFF2-40B4-BE49-F238E27FC236}">
                      <a16:creationId xmlns:a16="http://schemas.microsoft.com/office/drawing/2014/main" id="{4828017F-0968-5C8F-1793-52CE179C032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3544" y="3800935"/>
                  <a:ext cx="842666" cy="1152000"/>
                </a:xfrm>
                <a:prstGeom prst="rect">
                  <a:avLst/>
                </a:prstGeom>
              </p:spPr>
            </p:pic>
          </p:grpSp>
          <p:grpSp>
            <p:nvGrpSpPr>
              <p:cNvPr id="8" name="Groupe 7">
                <a:extLst>
                  <a:ext uri="{FF2B5EF4-FFF2-40B4-BE49-F238E27FC236}">
                    <a16:creationId xmlns:a16="http://schemas.microsoft.com/office/drawing/2014/main" id="{475E8E8D-9806-57E2-8778-2ED99D0B297C}"/>
                  </a:ext>
                </a:extLst>
              </p:cNvPr>
              <p:cNvGrpSpPr>
                <a:grpSpLocks noChangeAspect="1"/>
              </p:cNvGrpSpPr>
              <p:nvPr/>
            </p:nvGrpSpPr>
            <p:grpSpPr>
              <a:xfrm>
                <a:off x="4531510" y="2889532"/>
                <a:ext cx="631386" cy="1008000"/>
                <a:chOff x="5076432" y="2689542"/>
                <a:chExt cx="1803956" cy="2880000"/>
              </a:xfrm>
            </p:grpSpPr>
            <p:pic>
              <p:nvPicPr>
                <p:cNvPr id="9" name="Graphique 8">
                  <a:extLst>
                    <a:ext uri="{FF2B5EF4-FFF2-40B4-BE49-F238E27FC236}">
                      <a16:creationId xmlns:a16="http://schemas.microsoft.com/office/drawing/2014/main" id="{B7F29822-42C5-B2F1-902F-A3639FE234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76432" y="2689542"/>
                  <a:ext cx="1803956" cy="2880000"/>
                </a:xfrm>
                <a:prstGeom prst="rect">
                  <a:avLst/>
                </a:prstGeom>
              </p:spPr>
            </p:pic>
            <p:sp>
              <p:nvSpPr>
                <p:cNvPr id="10" name="Rectangle 9">
                  <a:extLst>
                    <a:ext uri="{FF2B5EF4-FFF2-40B4-BE49-F238E27FC236}">
                      <a16:creationId xmlns:a16="http://schemas.microsoft.com/office/drawing/2014/main" id="{00DCC978-5886-8F77-9846-69793ADF939F}"/>
                    </a:ext>
                  </a:extLst>
                </p:cNvPr>
                <p:cNvSpPr/>
                <p:nvPr/>
              </p:nvSpPr>
              <p:spPr>
                <a:xfrm>
                  <a:off x="5372100" y="4200585"/>
                  <a:ext cx="1209792" cy="34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
          <p:nvSpPr>
            <p:cNvPr id="6" name="Rectangle 5">
              <a:extLst>
                <a:ext uri="{FF2B5EF4-FFF2-40B4-BE49-F238E27FC236}">
                  <a16:creationId xmlns:a16="http://schemas.microsoft.com/office/drawing/2014/main" id="{93DA6524-29F5-B0BA-D843-BFC2B7730C58}"/>
                </a:ext>
              </a:extLst>
            </p:cNvPr>
            <p:cNvSpPr/>
            <p:nvPr/>
          </p:nvSpPr>
          <p:spPr>
            <a:xfrm>
              <a:off x="5563847" y="4038138"/>
              <a:ext cx="339119" cy="311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7" name="Groupe 16">
            <a:extLst>
              <a:ext uri="{FF2B5EF4-FFF2-40B4-BE49-F238E27FC236}">
                <a16:creationId xmlns:a16="http://schemas.microsoft.com/office/drawing/2014/main" id="{CDF4090F-B463-AF98-5D00-46E4812E42F6}"/>
              </a:ext>
            </a:extLst>
          </p:cNvPr>
          <p:cNvGrpSpPr/>
          <p:nvPr/>
        </p:nvGrpSpPr>
        <p:grpSpPr>
          <a:xfrm>
            <a:off x="813600" y="2072809"/>
            <a:ext cx="3856873" cy="1053080"/>
            <a:chOff x="813600" y="2072809"/>
            <a:chExt cx="3856873" cy="1053080"/>
          </a:xfrm>
        </p:grpSpPr>
        <p:sp>
          <p:nvSpPr>
            <p:cNvPr id="18" name="Rectangle : coins arrondis 17">
              <a:extLst>
                <a:ext uri="{FF2B5EF4-FFF2-40B4-BE49-F238E27FC236}">
                  <a16:creationId xmlns:a16="http://schemas.microsoft.com/office/drawing/2014/main" id="{56A7266E-D79E-117A-ED82-04DE70A8FC93}"/>
                </a:ext>
              </a:extLst>
            </p:cNvPr>
            <p:cNvSpPr/>
            <p:nvPr/>
          </p:nvSpPr>
          <p:spPr>
            <a:xfrm>
              <a:off x="813600" y="2072809"/>
              <a:ext cx="2880000" cy="630000"/>
            </a:xfrm>
            <a:prstGeom prst="roundRect">
              <a:avLst/>
            </a:prstGeom>
            <a:solidFill>
              <a:schemeClr val="bg1"/>
            </a:solidFill>
            <a:ln w="28575">
              <a:solidFill>
                <a:srgbClr val="005D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err="1">
                  <a:solidFill>
                    <a:srgbClr val="005DAB"/>
                  </a:solidFill>
                  <a:latin typeface="Arial" panose="020B0604020202020204" pitchFamily="34" charset="0"/>
                  <a:cs typeface="Arial" panose="020B0604020202020204" pitchFamily="34" charset="0"/>
                </a:rPr>
                <a:t>Privilégier</a:t>
              </a:r>
              <a:r>
                <a:rPr lang="en-CA" sz="1600">
                  <a:solidFill>
                    <a:srgbClr val="005DAB"/>
                  </a:solidFill>
                  <a:latin typeface="Arial" panose="020B0604020202020204" pitchFamily="34" charset="0"/>
                  <a:cs typeface="Arial" panose="020B0604020202020204" pitchFamily="34" charset="0"/>
                </a:rPr>
                <a:t> le monomatériau</a:t>
              </a:r>
              <a:endParaRPr lang="fr-CA" sz="1600">
                <a:solidFill>
                  <a:srgbClr val="005DAB"/>
                </a:solidFill>
                <a:latin typeface="Arial" panose="020B0604020202020204" pitchFamily="34" charset="0"/>
                <a:cs typeface="Arial" panose="020B0604020202020204" pitchFamily="34" charset="0"/>
              </a:endParaRPr>
            </a:p>
          </p:txBody>
        </p:sp>
        <p:cxnSp>
          <p:nvCxnSpPr>
            <p:cNvPr id="19" name="Connecteur droit avec flèche 18">
              <a:extLst>
                <a:ext uri="{FF2B5EF4-FFF2-40B4-BE49-F238E27FC236}">
                  <a16:creationId xmlns:a16="http://schemas.microsoft.com/office/drawing/2014/main" id="{F38869E5-AB5D-6EA6-F742-8D5BF08DF930}"/>
                </a:ext>
              </a:extLst>
            </p:cNvPr>
            <p:cNvCxnSpPr>
              <a:cxnSpLocks/>
              <a:stCxn id="18" idx="3"/>
              <a:endCxn id="11" idx="1"/>
            </p:cNvCxnSpPr>
            <p:nvPr/>
          </p:nvCxnSpPr>
          <p:spPr>
            <a:xfrm>
              <a:off x="3693600" y="2387809"/>
              <a:ext cx="976873" cy="738080"/>
            </a:xfrm>
            <a:prstGeom prst="straightConnector1">
              <a:avLst/>
            </a:prstGeom>
            <a:ln w="28575">
              <a:solidFill>
                <a:srgbClr val="005DAB"/>
              </a:solidFill>
              <a:tailEnd type="oval"/>
            </a:ln>
          </p:spPr>
          <p:style>
            <a:lnRef idx="1">
              <a:schemeClr val="accent1"/>
            </a:lnRef>
            <a:fillRef idx="0">
              <a:schemeClr val="accent1"/>
            </a:fillRef>
            <a:effectRef idx="0">
              <a:schemeClr val="accent1"/>
            </a:effectRef>
            <a:fontRef idx="minor">
              <a:schemeClr val="tx1"/>
            </a:fontRef>
          </p:style>
        </p:cxnSp>
      </p:grpSp>
      <p:grpSp>
        <p:nvGrpSpPr>
          <p:cNvPr id="20" name="Groupe 19">
            <a:extLst>
              <a:ext uri="{FF2B5EF4-FFF2-40B4-BE49-F238E27FC236}">
                <a16:creationId xmlns:a16="http://schemas.microsoft.com/office/drawing/2014/main" id="{1E7A8B01-38D2-A165-6D95-06BB576B1729}"/>
              </a:ext>
            </a:extLst>
          </p:cNvPr>
          <p:cNvGrpSpPr/>
          <p:nvPr/>
        </p:nvGrpSpPr>
        <p:grpSpPr>
          <a:xfrm>
            <a:off x="813600" y="2939841"/>
            <a:ext cx="3354078" cy="1170000"/>
            <a:chOff x="813600" y="2939841"/>
            <a:chExt cx="3354078" cy="1170000"/>
          </a:xfrm>
        </p:grpSpPr>
        <p:sp>
          <p:nvSpPr>
            <p:cNvPr id="21" name="Rectangle : coins arrondis 20">
              <a:extLst>
                <a:ext uri="{FF2B5EF4-FFF2-40B4-BE49-F238E27FC236}">
                  <a16:creationId xmlns:a16="http://schemas.microsoft.com/office/drawing/2014/main" id="{BBD9B782-46E0-953C-87B1-976C91EFB760}"/>
                </a:ext>
              </a:extLst>
            </p:cNvPr>
            <p:cNvSpPr/>
            <p:nvPr/>
          </p:nvSpPr>
          <p:spPr>
            <a:xfrm>
              <a:off x="813600" y="2939841"/>
              <a:ext cx="2880000" cy="1170000"/>
            </a:xfrm>
            <a:prstGeom prst="roundRect">
              <a:avLst/>
            </a:prstGeom>
            <a:solidFill>
              <a:schemeClr val="bg1"/>
            </a:solidFill>
            <a:ln w="28575">
              <a:solidFill>
                <a:srgbClr val="005D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err="1">
                  <a:solidFill>
                    <a:srgbClr val="005DAB"/>
                  </a:solidFill>
                  <a:latin typeface="Arial" panose="020B0604020202020204" pitchFamily="34" charset="0"/>
                  <a:cs typeface="Arial" panose="020B0604020202020204" pitchFamily="34" charset="0"/>
                </a:rPr>
                <a:t>Éviter</a:t>
              </a:r>
              <a:r>
                <a:rPr lang="en-CA" sz="1600">
                  <a:solidFill>
                    <a:srgbClr val="005DAB"/>
                  </a:solidFill>
                  <a:latin typeface="Arial" panose="020B0604020202020204" pitchFamily="34" charset="0"/>
                  <a:cs typeface="Arial" panose="020B0604020202020204" pitchFamily="34" charset="0"/>
                </a:rPr>
                <a:t> les substances </a:t>
              </a:r>
              <a:r>
                <a:rPr lang="en-CA" sz="1600" err="1">
                  <a:solidFill>
                    <a:srgbClr val="005DAB"/>
                  </a:solidFill>
                  <a:latin typeface="Arial" panose="020B0604020202020204" pitchFamily="34" charset="0"/>
                  <a:cs typeface="Arial" panose="020B0604020202020204" pitchFamily="34" charset="0"/>
                </a:rPr>
                <a:t>toxiques</a:t>
              </a:r>
              <a:r>
                <a:rPr lang="en-CA" sz="1600">
                  <a:solidFill>
                    <a:srgbClr val="005DAB"/>
                  </a:solidFill>
                  <a:latin typeface="Arial" panose="020B0604020202020204" pitchFamily="34" charset="0"/>
                  <a:cs typeface="Arial" panose="020B0604020202020204" pitchFamily="34" charset="0"/>
                </a:rPr>
                <a:t> </a:t>
              </a:r>
              <a:r>
                <a:rPr lang="en-CA" sz="1600" err="1">
                  <a:solidFill>
                    <a:srgbClr val="005DAB"/>
                  </a:solidFill>
                  <a:latin typeface="Arial" panose="020B0604020202020204" pitchFamily="34" charset="0"/>
                  <a:cs typeface="Arial" panose="020B0604020202020204" pitchFamily="34" charset="0"/>
                </a:rPr>
                <a:t>ou</a:t>
              </a:r>
              <a:r>
                <a:rPr lang="en-CA" sz="1600">
                  <a:solidFill>
                    <a:srgbClr val="005DAB"/>
                  </a:solidFill>
                  <a:latin typeface="Arial" panose="020B0604020202020204" pitchFamily="34" charset="0"/>
                  <a:cs typeface="Arial" panose="020B0604020202020204" pitchFamily="34" charset="0"/>
                </a:rPr>
                <a:t> </a:t>
              </a:r>
              <a:r>
                <a:rPr lang="en-CA" sz="1600" err="1">
                  <a:solidFill>
                    <a:srgbClr val="005DAB"/>
                  </a:solidFill>
                  <a:latin typeface="Arial" panose="020B0604020202020204" pitchFamily="34" charset="0"/>
                  <a:cs typeface="Arial" panose="020B0604020202020204" pitchFamily="34" charset="0"/>
                </a:rPr>
                <a:t>persistantes</a:t>
              </a:r>
              <a:r>
                <a:rPr lang="en-CA" sz="1600">
                  <a:solidFill>
                    <a:srgbClr val="005DAB"/>
                  </a:solidFill>
                  <a:latin typeface="Arial" panose="020B0604020202020204" pitchFamily="34" charset="0"/>
                  <a:cs typeface="Arial" panose="020B0604020202020204" pitchFamily="34" charset="0"/>
                </a:rPr>
                <a:t> dans </a:t>
              </a:r>
              <a:r>
                <a:rPr lang="en-CA" sz="1600" err="1">
                  <a:solidFill>
                    <a:srgbClr val="005DAB"/>
                  </a:solidFill>
                  <a:latin typeface="Arial" panose="020B0604020202020204" pitchFamily="34" charset="0"/>
                  <a:cs typeface="Arial" panose="020B0604020202020204" pitchFamily="34" charset="0"/>
                </a:rPr>
                <a:t>l’environnement</a:t>
              </a:r>
              <a:r>
                <a:rPr lang="en-CA" sz="1600">
                  <a:solidFill>
                    <a:srgbClr val="005DAB"/>
                  </a:solidFill>
                  <a:latin typeface="Arial" panose="020B0604020202020204" pitchFamily="34" charset="0"/>
                  <a:cs typeface="Arial" panose="020B0604020202020204" pitchFamily="34" charset="0"/>
                </a:rPr>
                <a:t> </a:t>
              </a:r>
            </a:p>
            <a:p>
              <a:pPr algn="ctr"/>
              <a:r>
                <a:rPr lang="en-CA" sz="1600">
                  <a:solidFill>
                    <a:srgbClr val="005DAB"/>
                  </a:solidFill>
                  <a:latin typeface="Arial" panose="020B0604020202020204" pitchFamily="34" charset="0"/>
                  <a:cs typeface="Arial" panose="020B0604020202020204" pitchFamily="34" charset="0"/>
                </a:rPr>
                <a:t>(ex.: PFAS)</a:t>
              </a:r>
              <a:endParaRPr lang="fr-CA" sz="1600">
                <a:solidFill>
                  <a:srgbClr val="005DAB"/>
                </a:solidFill>
                <a:latin typeface="Arial" panose="020B0604020202020204" pitchFamily="34" charset="0"/>
                <a:cs typeface="Arial" panose="020B0604020202020204" pitchFamily="34" charset="0"/>
              </a:endParaRPr>
            </a:p>
          </p:txBody>
        </p:sp>
        <p:cxnSp>
          <p:nvCxnSpPr>
            <p:cNvPr id="22" name="Connecteur droit avec flèche 21">
              <a:extLst>
                <a:ext uri="{FF2B5EF4-FFF2-40B4-BE49-F238E27FC236}">
                  <a16:creationId xmlns:a16="http://schemas.microsoft.com/office/drawing/2014/main" id="{E7A8C649-28FD-09EF-DF52-E7131A68E7B9}"/>
                </a:ext>
              </a:extLst>
            </p:cNvPr>
            <p:cNvCxnSpPr>
              <a:cxnSpLocks/>
              <a:stCxn id="21" idx="3"/>
            </p:cNvCxnSpPr>
            <p:nvPr/>
          </p:nvCxnSpPr>
          <p:spPr>
            <a:xfrm>
              <a:off x="3693600" y="3524841"/>
              <a:ext cx="474078" cy="178288"/>
            </a:xfrm>
            <a:prstGeom prst="straightConnector1">
              <a:avLst/>
            </a:prstGeom>
            <a:ln w="28575">
              <a:solidFill>
                <a:srgbClr val="005DAB"/>
              </a:solidFill>
              <a:tailEnd type="oval"/>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7B3F2E6E-E16B-FDAD-2579-B7EB27198A2C}"/>
              </a:ext>
            </a:extLst>
          </p:cNvPr>
          <p:cNvGrpSpPr/>
          <p:nvPr/>
        </p:nvGrpSpPr>
        <p:grpSpPr>
          <a:xfrm>
            <a:off x="813600" y="4346873"/>
            <a:ext cx="3369130" cy="630000"/>
            <a:chOff x="813600" y="4346873"/>
            <a:chExt cx="3369130" cy="630000"/>
          </a:xfrm>
        </p:grpSpPr>
        <p:sp>
          <p:nvSpPr>
            <p:cNvPr id="24" name="Rectangle : coins arrondis 23">
              <a:extLst>
                <a:ext uri="{FF2B5EF4-FFF2-40B4-BE49-F238E27FC236}">
                  <a16:creationId xmlns:a16="http://schemas.microsoft.com/office/drawing/2014/main" id="{129E0D30-79FA-D47A-12BF-70A899CA53AF}"/>
                </a:ext>
              </a:extLst>
            </p:cNvPr>
            <p:cNvSpPr/>
            <p:nvPr/>
          </p:nvSpPr>
          <p:spPr>
            <a:xfrm>
              <a:off x="813600" y="4346873"/>
              <a:ext cx="2880000" cy="630000"/>
            </a:xfrm>
            <a:prstGeom prst="roundRect">
              <a:avLst/>
            </a:prstGeom>
            <a:solidFill>
              <a:schemeClr val="bg1"/>
            </a:solidFill>
            <a:ln w="28575">
              <a:solidFill>
                <a:srgbClr val="005D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err="1">
                  <a:solidFill>
                    <a:srgbClr val="005DAB"/>
                  </a:solidFill>
                  <a:latin typeface="Arial" panose="020B0604020202020204" pitchFamily="34" charset="0"/>
                  <a:cs typeface="Arial" panose="020B0604020202020204" pitchFamily="34" charset="0"/>
                </a:rPr>
                <a:t>Éviter</a:t>
              </a:r>
              <a:r>
                <a:rPr lang="en-CA" sz="1600">
                  <a:solidFill>
                    <a:srgbClr val="005DAB"/>
                  </a:solidFill>
                  <a:latin typeface="Arial" panose="020B0604020202020204" pitchFamily="34" charset="0"/>
                  <a:cs typeface="Arial" panose="020B0604020202020204" pitchFamily="34" charset="0"/>
                </a:rPr>
                <a:t> les pigments avec noir de </a:t>
              </a:r>
              <a:r>
                <a:rPr lang="en-CA" sz="1600" err="1">
                  <a:solidFill>
                    <a:srgbClr val="005DAB"/>
                  </a:solidFill>
                  <a:latin typeface="Arial" panose="020B0604020202020204" pitchFamily="34" charset="0"/>
                  <a:cs typeface="Arial" panose="020B0604020202020204" pitchFamily="34" charset="0"/>
                </a:rPr>
                <a:t>carbone</a:t>
              </a:r>
              <a:endParaRPr lang="fr-CA" sz="1600">
                <a:solidFill>
                  <a:srgbClr val="005DAB"/>
                </a:solidFill>
                <a:latin typeface="Arial" panose="020B0604020202020204" pitchFamily="34" charset="0"/>
                <a:cs typeface="Arial" panose="020B0604020202020204" pitchFamily="34" charset="0"/>
              </a:endParaRPr>
            </a:p>
          </p:txBody>
        </p:sp>
        <p:cxnSp>
          <p:nvCxnSpPr>
            <p:cNvPr id="25" name="Connecteur droit avec flèche 24">
              <a:extLst>
                <a:ext uri="{FF2B5EF4-FFF2-40B4-BE49-F238E27FC236}">
                  <a16:creationId xmlns:a16="http://schemas.microsoft.com/office/drawing/2014/main" id="{B2C687EE-8295-A719-6184-A96CF71588C5}"/>
                </a:ext>
              </a:extLst>
            </p:cNvPr>
            <p:cNvCxnSpPr>
              <a:cxnSpLocks/>
              <a:stCxn id="24" idx="3"/>
            </p:cNvCxnSpPr>
            <p:nvPr/>
          </p:nvCxnSpPr>
          <p:spPr>
            <a:xfrm flipV="1">
              <a:off x="3693600" y="4525703"/>
              <a:ext cx="489130" cy="136170"/>
            </a:xfrm>
            <a:prstGeom prst="straightConnector1">
              <a:avLst/>
            </a:prstGeom>
            <a:ln w="28575">
              <a:solidFill>
                <a:srgbClr val="005DAB"/>
              </a:solidFill>
              <a:tailEnd type="ova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id="{57D569CC-8715-3A62-FBAF-B3369D4FB369}"/>
              </a:ext>
            </a:extLst>
          </p:cNvPr>
          <p:cNvGrpSpPr/>
          <p:nvPr/>
        </p:nvGrpSpPr>
        <p:grpSpPr>
          <a:xfrm>
            <a:off x="813600" y="5035077"/>
            <a:ext cx="3856873" cy="1082026"/>
            <a:chOff x="813600" y="5035077"/>
            <a:chExt cx="3856873" cy="1082026"/>
          </a:xfrm>
        </p:grpSpPr>
        <p:sp>
          <p:nvSpPr>
            <p:cNvPr id="27" name="Rectangle : coins arrondis 26">
              <a:extLst>
                <a:ext uri="{FF2B5EF4-FFF2-40B4-BE49-F238E27FC236}">
                  <a16:creationId xmlns:a16="http://schemas.microsoft.com/office/drawing/2014/main" id="{1C89010F-BC5F-B5C6-993D-942142A71DD6}"/>
                </a:ext>
              </a:extLst>
            </p:cNvPr>
            <p:cNvSpPr/>
            <p:nvPr/>
          </p:nvSpPr>
          <p:spPr>
            <a:xfrm>
              <a:off x="813600" y="5217103"/>
              <a:ext cx="2880000" cy="900000"/>
            </a:xfrm>
            <a:prstGeom prst="roundRect">
              <a:avLst/>
            </a:prstGeom>
            <a:solidFill>
              <a:schemeClr val="bg1"/>
            </a:solidFill>
            <a:ln w="28575">
              <a:solidFill>
                <a:srgbClr val="005D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err="1">
                  <a:solidFill>
                    <a:srgbClr val="005DAB"/>
                  </a:solidFill>
                  <a:latin typeface="Arial" panose="020B0604020202020204" pitchFamily="34" charset="0"/>
                  <a:cs typeface="Arial" panose="020B0604020202020204" pitchFamily="34" charset="0"/>
                </a:rPr>
                <a:t>Avoir</a:t>
              </a:r>
              <a:r>
                <a:rPr lang="en-CA" sz="1600">
                  <a:solidFill>
                    <a:srgbClr val="005DAB"/>
                  </a:solidFill>
                  <a:latin typeface="Arial" panose="020B0604020202020204" pitchFamily="34" charset="0"/>
                  <a:cs typeface="Arial" panose="020B0604020202020204" pitchFamily="34" charset="0"/>
                </a:rPr>
                <a:t> </a:t>
              </a:r>
              <a:r>
                <a:rPr lang="en-CA" sz="1600" err="1">
                  <a:solidFill>
                    <a:srgbClr val="005DAB"/>
                  </a:solidFill>
                  <a:latin typeface="Arial" panose="020B0604020202020204" pitchFamily="34" charset="0"/>
                  <a:cs typeface="Arial" panose="020B0604020202020204" pitchFamily="34" charset="0"/>
                </a:rPr>
                <a:t>minimalement</a:t>
              </a:r>
              <a:r>
                <a:rPr lang="en-CA" sz="1600">
                  <a:solidFill>
                    <a:srgbClr val="005DAB"/>
                  </a:solidFill>
                  <a:latin typeface="Arial" panose="020B0604020202020204" pitchFamily="34" charset="0"/>
                  <a:cs typeface="Arial" panose="020B0604020202020204" pitchFamily="34" charset="0"/>
                </a:rPr>
                <a:t> 2 </a:t>
              </a:r>
              <a:r>
                <a:rPr lang="en-CA" sz="1600" err="1">
                  <a:solidFill>
                    <a:srgbClr val="005DAB"/>
                  </a:solidFill>
                  <a:latin typeface="Arial" panose="020B0604020202020204" pitchFamily="34" charset="0"/>
                  <a:cs typeface="Arial" panose="020B0604020202020204" pitchFamily="34" charset="0"/>
                </a:rPr>
                <a:t>côtés</a:t>
              </a:r>
              <a:r>
                <a:rPr lang="en-CA" sz="1600">
                  <a:solidFill>
                    <a:srgbClr val="005DAB"/>
                  </a:solidFill>
                  <a:latin typeface="Arial" panose="020B0604020202020204" pitchFamily="34" charset="0"/>
                  <a:cs typeface="Arial" panose="020B0604020202020204" pitchFamily="34" charset="0"/>
                </a:rPr>
                <a:t> plus grands que 2’’ </a:t>
              </a:r>
            </a:p>
            <a:p>
              <a:pPr algn="ctr"/>
              <a:r>
                <a:rPr lang="en-CA" sz="1600">
                  <a:solidFill>
                    <a:srgbClr val="005DAB"/>
                  </a:solidFill>
                  <a:latin typeface="Arial" panose="020B0604020202020204" pitchFamily="34" charset="0"/>
                  <a:cs typeface="Arial" panose="020B0604020202020204" pitchFamily="34" charset="0"/>
                </a:rPr>
                <a:t>(</a:t>
              </a:r>
              <a:r>
                <a:rPr lang="en-CA" sz="1600" err="1">
                  <a:solidFill>
                    <a:srgbClr val="005DAB"/>
                  </a:solidFill>
                  <a:latin typeface="Arial" panose="020B0604020202020204" pitchFamily="34" charset="0"/>
                  <a:cs typeface="Arial" panose="020B0604020202020204" pitchFamily="34" charset="0"/>
                </a:rPr>
                <a:t>ou</a:t>
              </a:r>
              <a:r>
                <a:rPr lang="en-CA" sz="1600">
                  <a:solidFill>
                    <a:srgbClr val="005DAB"/>
                  </a:solidFill>
                  <a:latin typeface="Arial" panose="020B0604020202020204" pitchFamily="34" charset="0"/>
                  <a:cs typeface="Arial" panose="020B0604020202020204" pitchFamily="34" charset="0"/>
                </a:rPr>
                <a:t> 51 mm)</a:t>
              </a:r>
              <a:endParaRPr lang="fr-CA" sz="1600">
                <a:solidFill>
                  <a:srgbClr val="005DAB"/>
                </a:solidFill>
                <a:latin typeface="Arial" panose="020B0604020202020204" pitchFamily="34" charset="0"/>
                <a:cs typeface="Arial" panose="020B0604020202020204" pitchFamily="34" charset="0"/>
              </a:endParaRPr>
            </a:p>
          </p:txBody>
        </p:sp>
        <p:cxnSp>
          <p:nvCxnSpPr>
            <p:cNvPr id="28" name="Connecteur droit avec flèche 27">
              <a:extLst>
                <a:ext uri="{FF2B5EF4-FFF2-40B4-BE49-F238E27FC236}">
                  <a16:creationId xmlns:a16="http://schemas.microsoft.com/office/drawing/2014/main" id="{37B93DDB-C375-7005-1DC6-EFE47253B1BD}"/>
                </a:ext>
              </a:extLst>
            </p:cNvPr>
            <p:cNvCxnSpPr>
              <a:cxnSpLocks/>
              <a:stCxn id="27" idx="3"/>
              <a:endCxn id="11" idx="3"/>
            </p:cNvCxnSpPr>
            <p:nvPr/>
          </p:nvCxnSpPr>
          <p:spPr>
            <a:xfrm flipV="1">
              <a:off x="3693600" y="5035077"/>
              <a:ext cx="976873" cy="632026"/>
            </a:xfrm>
            <a:prstGeom prst="straightConnector1">
              <a:avLst/>
            </a:prstGeom>
            <a:ln w="28575">
              <a:solidFill>
                <a:srgbClr val="005DAB"/>
              </a:solidFill>
              <a:tailEnd type="oval"/>
            </a:ln>
          </p:spPr>
          <p:style>
            <a:lnRef idx="1">
              <a:schemeClr val="accent1"/>
            </a:lnRef>
            <a:fillRef idx="0">
              <a:schemeClr val="accent1"/>
            </a:fillRef>
            <a:effectRef idx="0">
              <a:schemeClr val="accent1"/>
            </a:effectRef>
            <a:fontRef idx="minor">
              <a:schemeClr val="tx1"/>
            </a:fontRef>
          </p:style>
        </p:cxnSp>
      </p:grpSp>
      <p:grpSp>
        <p:nvGrpSpPr>
          <p:cNvPr id="29" name="Groupe 28">
            <a:extLst>
              <a:ext uri="{FF2B5EF4-FFF2-40B4-BE49-F238E27FC236}">
                <a16:creationId xmlns:a16="http://schemas.microsoft.com/office/drawing/2014/main" id="{28E48774-3278-24AC-1C1E-CC5AD34B0E40}"/>
              </a:ext>
            </a:extLst>
          </p:cNvPr>
          <p:cNvGrpSpPr/>
          <p:nvPr/>
        </p:nvGrpSpPr>
        <p:grpSpPr>
          <a:xfrm>
            <a:off x="4656000" y="5430483"/>
            <a:ext cx="2880000" cy="948185"/>
            <a:chOff x="4656000" y="5430483"/>
            <a:chExt cx="2880000" cy="948185"/>
          </a:xfrm>
        </p:grpSpPr>
        <p:sp>
          <p:nvSpPr>
            <p:cNvPr id="30" name="Rectangle : coins arrondis 29">
              <a:extLst>
                <a:ext uri="{FF2B5EF4-FFF2-40B4-BE49-F238E27FC236}">
                  <a16:creationId xmlns:a16="http://schemas.microsoft.com/office/drawing/2014/main" id="{011A2DE1-7621-148A-B052-060689A231F4}"/>
                </a:ext>
              </a:extLst>
            </p:cNvPr>
            <p:cNvSpPr/>
            <p:nvPr/>
          </p:nvSpPr>
          <p:spPr>
            <a:xfrm>
              <a:off x="4656000" y="5748668"/>
              <a:ext cx="2880000" cy="630000"/>
            </a:xfrm>
            <a:prstGeom prst="roundRect">
              <a:avLst/>
            </a:prstGeom>
            <a:solidFill>
              <a:schemeClr val="bg1"/>
            </a:solidFill>
            <a:ln w="28575">
              <a:solidFill>
                <a:srgbClr val="C6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err="1">
                  <a:solidFill>
                    <a:srgbClr val="C693C2"/>
                  </a:solidFill>
                  <a:latin typeface="Arial" panose="020B0604020202020204" pitchFamily="34" charset="0"/>
                  <a:cs typeface="Arial" panose="020B0604020202020204" pitchFamily="34" charset="0"/>
                </a:rPr>
                <a:t>Éviter</a:t>
              </a:r>
              <a:r>
                <a:rPr lang="en-CA" sz="1600">
                  <a:solidFill>
                    <a:srgbClr val="C693C2"/>
                  </a:solidFill>
                  <a:latin typeface="Arial" panose="020B0604020202020204" pitchFamily="34" charset="0"/>
                  <a:cs typeface="Arial" panose="020B0604020202020204" pitchFamily="34" charset="0"/>
                </a:rPr>
                <a:t> les </a:t>
              </a:r>
              <a:r>
                <a:rPr lang="en-CA" sz="1600" err="1">
                  <a:solidFill>
                    <a:srgbClr val="C693C2"/>
                  </a:solidFill>
                  <a:latin typeface="Arial" panose="020B0604020202020204" pitchFamily="34" charset="0"/>
                  <a:cs typeface="Arial" panose="020B0604020202020204" pitchFamily="34" charset="0"/>
                </a:rPr>
                <a:t>composants</a:t>
              </a:r>
              <a:r>
                <a:rPr lang="en-CA" sz="1600">
                  <a:solidFill>
                    <a:srgbClr val="C693C2"/>
                  </a:solidFill>
                  <a:latin typeface="Arial" panose="020B0604020202020204" pitchFamily="34" charset="0"/>
                  <a:cs typeface="Arial" panose="020B0604020202020204" pitchFamily="34" charset="0"/>
                </a:rPr>
                <a:t> </a:t>
              </a:r>
              <a:r>
                <a:rPr lang="en-CA" sz="1600" err="1">
                  <a:solidFill>
                    <a:srgbClr val="C693C2"/>
                  </a:solidFill>
                  <a:latin typeface="Arial" panose="020B0604020202020204" pitchFamily="34" charset="0"/>
                  <a:cs typeface="Arial" panose="020B0604020202020204" pitchFamily="34" charset="0"/>
                </a:rPr>
                <a:t>métalliques</a:t>
              </a:r>
              <a:endParaRPr lang="fr-CA" sz="1600">
                <a:solidFill>
                  <a:srgbClr val="C693C2"/>
                </a:solidFill>
                <a:latin typeface="Arial" panose="020B0604020202020204" pitchFamily="34" charset="0"/>
                <a:cs typeface="Arial" panose="020B0604020202020204" pitchFamily="34" charset="0"/>
              </a:endParaRPr>
            </a:p>
          </p:txBody>
        </p:sp>
        <p:cxnSp>
          <p:nvCxnSpPr>
            <p:cNvPr id="31" name="Connecteur droit avec flèche 30">
              <a:extLst>
                <a:ext uri="{FF2B5EF4-FFF2-40B4-BE49-F238E27FC236}">
                  <a16:creationId xmlns:a16="http://schemas.microsoft.com/office/drawing/2014/main" id="{6B70536A-025B-8CE1-D12E-A209AFE259F1}"/>
                </a:ext>
              </a:extLst>
            </p:cNvPr>
            <p:cNvCxnSpPr>
              <a:cxnSpLocks/>
              <a:stCxn id="30" idx="0"/>
              <a:endCxn id="11" idx="4"/>
            </p:cNvCxnSpPr>
            <p:nvPr/>
          </p:nvCxnSpPr>
          <p:spPr>
            <a:xfrm flipV="1">
              <a:off x="6096000" y="5430483"/>
              <a:ext cx="0" cy="318185"/>
            </a:xfrm>
            <a:prstGeom prst="straightConnector1">
              <a:avLst/>
            </a:prstGeom>
            <a:ln w="28575">
              <a:solidFill>
                <a:srgbClr val="C693C2"/>
              </a:solidFill>
              <a:tailEnd type="oval"/>
            </a:ln>
          </p:spPr>
          <p:style>
            <a:lnRef idx="1">
              <a:schemeClr val="accent1"/>
            </a:lnRef>
            <a:fillRef idx="0">
              <a:schemeClr val="accent1"/>
            </a:fillRef>
            <a:effectRef idx="0">
              <a:schemeClr val="accent1"/>
            </a:effectRef>
            <a:fontRef idx="minor">
              <a:schemeClr val="tx1"/>
            </a:fontRef>
          </p:style>
        </p:cxnSp>
      </p:grpSp>
      <p:grpSp>
        <p:nvGrpSpPr>
          <p:cNvPr id="32" name="Groupe 31">
            <a:extLst>
              <a:ext uri="{FF2B5EF4-FFF2-40B4-BE49-F238E27FC236}">
                <a16:creationId xmlns:a16="http://schemas.microsoft.com/office/drawing/2014/main" id="{9B24AE03-8340-1D1F-2F15-88C09D77B5E5}"/>
              </a:ext>
            </a:extLst>
          </p:cNvPr>
          <p:cNvGrpSpPr/>
          <p:nvPr/>
        </p:nvGrpSpPr>
        <p:grpSpPr>
          <a:xfrm>
            <a:off x="7521527" y="2072809"/>
            <a:ext cx="3858073" cy="1053080"/>
            <a:chOff x="7521527" y="2072809"/>
            <a:chExt cx="3858073" cy="1053080"/>
          </a:xfrm>
        </p:grpSpPr>
        <p:sp>
          <p:nvSpPr>
            <p:cNvPr id="33" name="Rectangle : coins arrondis 32">
              <a:extLst>
                <a:ext uri="{FF2B5EF4-FFF2-40B4-BE49-F238E27FC236}">
                  <a16:creationId xmlns:a16="http://schemas.microsoft.com/office/drawing/2014/main" id="{DC4159AA-F077-C03C-F4CE-E8CB444928F2}"/>
                </a:ext>
              </a:extLst>
            </p:cNvPr>
            <p:cNvSpPr/>
            <p:nvPr/>
          </p:nvSpPr>
          <p:spPr>
            <a:xfrm>
              <a:off x="8499600" y="2072809"/>
              <a:ext cx="2880000" cy="900000"/>
            </a:xfrm>
            <a:prstGeom prst="roundRect">
              <a:avLst/>
            </a:prstGeom>
            <a:solidFill>
              <a:schemeClr val="bg1"/>
            </a:solidFill>
            <a:ln w="28575">
              <a:solidFill>
                <a:srgbClr val="951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solidFill>
                    <a:srgbClr val="951B81"/>
                  </a:solidFill>
                  <a:latin typeface="Arial" panose="020B0604020202020204" pitchFamily="34" charset="0"/>
                  <a:cs typeface="Arial" panose="020B0604020202020204" pitchFamily="34" charset="0"/>
                </a:rPr>
                <a:t>Minimiser le </a:t>
              </a:r>
              <a:r>
                <a:rPr lang="en-CA" sz="1600" err="1">
                  <a:solidFill>
                    <a:srgbClr val="951B81"/>
                  </a:solidFill>
                  <a:latin typeface="Arial" panose="020B0604020202020204" pitchFamily="34" charset="0"/>
                  <a:cs typeface="Arial" panose="020B0604020202020204" pitchFamily="34" charset="0"/>
                </a:rPr>
                <a:t>taux</a:t>
              </a:r>
              <a:r>
                <a:rPr lang="en-CA" sz="1600">
                  <a:solidFill>
                    <a:srgbClr val="951B81"/>
                  </a:solidFill>
                  <a:latin typeface="Arial" panose="020B0604020202020204" pitchFamily="34" charset="0"/>
                  <a:cs typeface="Arial" panose="020B0604020202020204" pitchFamily="34" charset="0"/>
                </a:rPr>
                <a:t> de couverture des </a:t>
              </a:r>
              <a:r>
                <a:rPr lang="en-CA" sz="1600" err="1">
                  <a:solidFill>
                    <a:srgbClr val="951B81"/>
                  </a:solidFill>
                  <a:latin typeface="Arial" panose="020B0604020202020204" pitchFamily="34" charset="0"/>
                  <a:cs typeface="Arial" panose="020B0604020202020204" pitchFamily="34" charset="0"/>
                </a:rPr>
                <a:t>étiquettes</a:t>
              </a:r>
              <a:endParaRPr lang="fr-CA" sz="1600">
                <a:solidFill>
                  <a:srgbClr val="951B81"/>
                </a:solidFill>
                <a:latin typeface="Arial" panose="020B0604020202020204" pitchFamily="34" charset="0"/>
                <a:cs typeface="Arial" panose="020B0604020202020204" pitchFamily="34" charset="0"/>
              </a:endParaRPr>
            </a:p>
          </p:txBody>
        </p:sp>
        <p:cxnSp>
          <p:nvCxnSpPr>
            <p:cNvPr id="34" name="Connecteur droit avec flèche 33">
              <a:extLst>
                <a:ext uri="{FF2B5EF4-FFF2-40B4-BE49-F238E27FC236}">
                  <a16:creationId xmlns:a16="http://schemas.microsoft.com/office/drawing/2014/main" id="{8804B46D-4950-0B11-FEA6-B5382FEFEA4A}"/>
                </a:ext>
              </a:extLst>
            </p:cNvPr>
            <p:cNvCxnSpPr>
              <a:cxnSpLocks/>
              <a:stCxn id="33" idx="1"/>
              <a:endCxn id="11" idx="7"/>
            </p:cNvCxnSpPr>
            <p:nvPr/>
          </p:nvCxnSpPr>
          <p:spPr>
            <a:xfrm flipH="1">
              <a:off x="7521527" y="2522809"/>
              <a:ext cx="978073" cy="603080"/>
            </a:xfrm>
            <a:prstGeom prst="straightConnector1">
              <a:avLst/>
            </a:prstGeom>
            <a:ln w="28575">
              <a:solidFill>
                <a:srgbClr val="951B81"/>
              </a:solidFill>
              <a:tailEnd type="oval"/>
            </a:ln>
          </p:spPr>
          <p:style>
            <a:lnRef idx="1">
              <a:schemeClr val="accent1"/>
            </a:lnRef>
            <a:fillRef idx="0">
              <a:schemeClr val="accent1"/>
            </a:fillRef>
            <a:effectRef idx="0">
              <a:schemeClr val="accent1"/>
            </a:effectRef>
            <a:fontRef idx="minor">
              <a:schemeClr val="tx1"/>
            </a:fontRef>
          </p:style>
        </p:cxnSp>
      </p:grpSp>
      <p:grpSp>
        <p:nvGrpSpPr>
          <p:cNvPr id="35" name="Groupe 34">
            <a:extLst>
              <a:ext uri="{FF2B5EF4-FFF2-40B4-BE49-F238E27FC236}">
                <a16:creationId xmlns:a16="http://schemas.microsoft.com/office/drawing/2014/main" id="{6C1379CB-523C-5C0C-6ED5-E8A77140F027}"/>
              </a:ext>
            </a:extLst>
          </p:cNvPr>
          <p:cNvGrpSpPr/>
          <p:nvPr/>
        </p:nvGrpSpPr>
        <p:grpSpPr>
          <a:xfrm>
            <a:off x="8029575" y="3208989"/>
            <a:ext cx="3350025" cy="630000"/>
            <a:chOff x="8029575" y="3208989"/>
            <a:chExt cx="3350025" cy="630000"/>
          </a:xfrm>
        </p:grpSpPr>
        <p:sp>
          <p:nvSpPr>
            <p:cNvPr id="36" name="Rectangle : coins arrondis 35">
              <a:extLst>
                <a:ext uri="{FF2B5EF4-FFF2-40B4-BE49-F238E27FC236}">
                  <a16:creationId xmlns:a16="http://schemas.microsoft.com/office/drawing/2014/main" id="{70FF74D3-3F26-EE04-AF9B-0171177D4A43}"/>
                </a:ext>
              </a:extLst>
            </p:cNvPr>
            <p:cNvSpPr/>
            <p:nvPr/>
          </p:nvSpPr>
          <p:spPr>
            <a:xfrm>
              <a:off x="8499600" y="3208989"/>
              <a:ext cx="2880000" cy="630000"/>
            </a:xfrm>
            <a:prstGeom prst="roundRect">
              <a:avLst/>
            </a:prstGeom>
            <a:solidFill>
              <a:schemeClr val="bg1"/>
            </a:solidFill>
            <a:ln w="28575">
              <a:solidFill>
                <a:srgbClr val="951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err="1">
                  <a:solidFill>
                    <a:srgbClr val="951B81"/>
                  </a:solidFill>
                  <a:latin typeface="Arial" panose="020B0604020202020204" pitchFamily="34" charset="0"/>
                  <a:cs typeface="Arial" panose="020B0604020202020204" pitchFamily="34" charset="0"/>
                </a:rPr>
                <a:t>Utiliser</a:t>
              </a:r>
              <a:r>
                <a:rPr lang="en-CA" sz="1600">
                  <a:solidFill>
                    <a:srgbClr val="951B81"/>
                  </a:solidFill>
                  <a:latin typeface="Arial" panose="020B0604020202020204" pitchFamily="34" charset="0"/>
                  <a:cs typeface="Arial" panose="020B0604020202020204" pitchFamily="34" charset="0"/>
                </a:rPr>
                <a:t> des </a:t>
              </a:r>
              <a:r>
                <a:rPr lang="en-CA" sz="1600" err="1">
                  <a:solidFill>
                    <a:srgbClr val="951B81"/>
                  </a:solidFill>
                  <a:latin typeface="Arial" panose="020B0604020202020204" pitchFamily="34" charset="0"/>
                  <a:cs typeface="Arial" panose="020B0604020202020204" pitchFamily="34" charset="0"/>
                </a:rPr>
                <a:t>adhésifs</a:t>
              </a:r>
              <a:r>
                <a:rPr lang="en-CA" sz="1600">
                  <a:solidFill>
                    <a:srgbClr val="951B81"/>
                  </a:solidFill>
                  <a:latin typeface="Arial" panose="020B0604020202020204" pitchFamily="34" charset="0"/>
                  <a:cs typeface="Arial" panose="020B0604020202020204" pitchFamily="34" charset="0"/>
                </a:rPr>
                <a:t> </a:t>
              </a:r>
              <a:r>
                <a:rPr lang="en-CA" sz="1600" err="1">
                  <a:solidFill>
                    <a:srgbClr val="951B81"/>
                  </a:solidFill>
                  <a:latin typeface="Arial" panose="020B0604020202020204" pitchFamily="34" charset="0"/>
                  <a:cs typeface="Arial" panose="020B0604020202020204" pitchFamily="34" charset="0"/>
                </a:rPr>
                <a:t>solubles</a:t>
              </a:r>
              <a:r>
                <a:rPr lang="en-CA" sz="1600">
                  <a:solidFill>
                    <a:srgbClr val="951B81"/>
                  </a:solidFill>
                  <a:latin typeface="Arial" panose="020B0604020202020204" pitchFamily="34" charset="0"/>
                  <a:cs typeface="Arial" panose="020B0604020202020204" pitchFamily="34" charset="0"/>
                </a:rPr>
                <a:t> dans </a:t>
              </a:r>
              <a:r>
                <a:rPr lang="en-CA" sz="1600" err="1">
                  <a:solidFill>
                    <a:srgbClr val="951B81"/>
                  </a:solidFill>
                  <a:latin typeface="Arial" panose="020B0604020202020204" pitchFamily="34" charset="0"/>
                  <a:cs typeface="Arial" panose="020B0604020202020204" pitchFamily="34" charset="0"/>
                </a:rPr>
                <a:t>l’eau</a:t>
              </a:r>
              <a:endParaRPr lang="fr-CA" sz="1600">
                <a:solidFill>
                  <a:srgbClr val="951B81"/>
                </a:solidFill>
                <a:latin typeface="Arial" panose="020B0604020202020204" pitchFamily="34" charset="0"/>
                <a:cs typeface="Arial" panose="020B0604020202020204" pitchFamily="34" charset="0"/>
              </a:endParaRPr>
            </a:p>
          </p:txBody>
        </p:sp>
        <p:cxnSp>
          <p:nvCxnSpPr>
            <p:cNvPr id="37" name="Connecteur droit avec flèche 36">
              <a:extLst>
                <a:ext uri="{FF2B5EF4-FFF2-40B4-BE49-F238E27FC236}">
                  <a16:creationId xmlns:a16="http://schemas.microsoft.com/office/drawing/2014/main" id="{6F6E823D-C7D4-DA97-9E11-4E92EE7C0F82}"/>
                </a:ext>
              </a:extLst>
            </p:cNvPr>
            <p:cNvCxnSpPr>
              <a:cxnSpLocks/>
              <a:stCxn id="36" idx="1"/>
            </p:cNvCxnSpPr>
            <p:nvPr/>
          </p:nvCxnSpPr>
          <p:spPr>
            <a:xfrm flipH="1">
              <a:off x="8029575" y="3523989"/>
              <a:ext cx="470025" cy="179140"/>
            </a:xfrm>
            <a:prstGeom prst="straightConnector1">
              <a:avLst/>
            </a:prstGeom>
            <a:ln w="28575">
              <a:solidFill>
                <a:srgbClr val="951B81"/>
              </a:solidFill>
              <a:tailEnd type="oval"/>
            </a:ln>
          </p:spPr>
          <p:style>
            <a:lnRef idx="1">
              <a:schemeClr val="accent1"/>
            </a:lnRef>
            <a:fillRef idx="0">
              <a:schemeClr val="accent1"/>
            </a:fillRef>
            <a:effectRef idx="0">
              <a:schemeClr val="accent1"/>
            </a:effectRef>
            <a:fontRef idx="minor">
              <a:schemeClr val="tx1"/>
            </a:fontRef>
          </p:style>
        </p:cxnSp>
      </p:grpSp>
      <p:grpSp>
        <p:nvGrpSpPr>
          <p:cNvPr id="38" name="Groupe 37">
            <a:extLst>
              <a:ext uri="{FF2B5EF4-FFF2-40B4-BE49-F238E27FC236}">
                <a16:creationId xmlns:a16="http://schemas.microsoft.com/office/drawing/2014/main" id="{2A181232-5ACA-7ED3-BC6C-F48FF031FF99}"/>
              </a:ext>
            </a:extLst>
          </p:cNvPr>
          <p:cNvGrpSpPr/>
          <p:nvPr/>
        </p:nvGrpSpPr>
        <p:grpSpPr>
          <a:xfrm>
            <a:off x="7997825" y="4060773"/>
            <a:ext cx="3381775" cy="630000"/>
            <a:chOff x="7997825" y="4060773"/>
            <a:chExt cx="3381775" cy="630000"/>
          </a:xfrm>
        </p:grpSpPr>
        <p:sp>
          <p:nvSpPr>
            <p:cNvPr id="39" name="Rectangle : coins arrondis 38">
              <a:extLst>
                <a:ext uri="{FF2B5EF4-FFF2-40B4-BE49-F238E27FC236}">
                  <a16:creationId xmlns:a16="http://schemas.microsoft.com/office/drawing/2014/main" id="{25A776F4-C3CC-50BE-0406-FD0CEEFA7181}"/>
                </a:ext>
              </a:extLst>
            </p:cNvPr>
            <p:cNvSpPr/>
            <p:nvPr/>
          </p:nvSpPr>
          <p:spPr>
            <a:xfrm>
              <a:off x="8499600" y="4060773"/>
              <a:ext cx="2880000" cy="630000"/>
            </a:xfrm>
            <a:prstGeom prst="roundRect">
              <a:avLst/>
            </a:prstGeom>
            <a:solidFill>
              <a:schemeClr val="bg1"/>
            </a:solidFill>
            <a:ln w="28575">
              <a:solidFill>
                <a:srgbClr val="951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err="1">
                  <a:solidFill>
                    <a:srgbClr val="951B81"/>
                  </a:solidFill>
                  <a:latin typeface="Arial" panose="020B0604020202020204" pitchFamily="34" charset="0"/>
                  <a:cs typeface="Arial" panose="020B0604020202020204" pitchFamily="34" charset="0"/>
                </a:rPr>
                <a:t>Utiliser</a:t>
              </a:r>
              <a:r>
                <a:rPr lang="en-CA" sz="1600">
                  <a:solidFill>
                    <a:srgbClr val="951B81"/>
                  </a:solidFill>
                  <a:latin typeface="Arial" panose="020B0604020202020204" pitchFamily="34" charset="0"/>
                  <a:cs typeface="Arial" panose="020B0604020202020204" pitchFamily="34" charset="0"/>
                </a:rPr>
                <a:t> des </a:t>
              </a:r>
              <a:r>
                <a:rPr lang="en-CA" sz="1600" err="1">
                  <a:solidFill>
                    <a:srgbClr val="951B81"/>
                  </a:solidFill>
                  <a:latin typeface="Arial" panose="020B0604020202020204" pitchFamily="34" charset="0"/>
                  <a:cs typeface="Arial" panose="020B0604020202020204" pitchFamily="34" charset="0"/>
                </a:rPr>
                <a:t>encres</a:t>
              </a:r>
              <a:r>
                <a:rPr lang="en-CA" sz="1600">
                  <a:solidFill>
                    <a:srgbClr val="951B81"/>
                  </a:solidFill>
                  <a:latin typeface="Arial" panose="020B0604020202020204" pitchFamily="34" charset="0"/>
                  <a:cs typeface="Arial" panose="020B0604020202020204" pitchFamily="34" charset="0"/>
                </a:rPr>
                <a:t>          non-</a:t>
              </a:r>
              <a:r>
                <a:rPr lang="en-CA" sz="1600" err="1">
                  <a:solidFill>
                    <a:srgbClr val="951B81"/>
                  </a:solidFill>
                  <a:latin typeface="Arial" panose="020B0604020202020204" pitchFamily="34" charset="0"/>
                  <a:cs typeface="Arial" panose="020B0604020202020204" pitchFamily="34" charset="0"/>
                </a:rPr>
                <a:t>solubles</a:t>
              </a:r>
              <a:r>
                <a:rPr lang="en-CA" sz="1600">
                  <a:solidFill>
                    <a:srgbClr val="951B81"/>
                  </a:solidFill>
                  <a:latin typeface="Arial" panose="020B0604020202020204" pitchFamily="34" charset="0"/>
                  <a:cs typeface="Arial" panose="020B0604020202020204" pitchFamily="34" charset="0"/>
                </a:rPr>
                <a:t> dans </a:t>
              </a:r>
              <a:r>
                <a:rPr lang="en-CA" sz="1600" err="1">
                  <a:solidFill>
                    <a:srgbClr val="951B81"/>
                  </a:solidFill>
                  <a:latin typeface="Arial" panose="020B0604020202020204" pitchFamily="34" charset="0"/>
                  <a:cs typeface="Arial" panose="020B0604020202020204" pitchFamily="34" charset="0"/>
                </a:rPr>
                <a:t>l’eau</a:t>
              </a:r>
              <a:endParaRPr lang="fr-CA" sz="1600">
                <a:solidFill>
                  <a:srgbClr val="951B81"/>
                </a:solidFill>
                <a:latin typeface="Arial" panose="020B0604020202020204" pitchFamily="34" charset="0"/>
                <a:cs typeface="Arial" panose="020B0604020202020204" pitchFamily="34" charset="0"/>
              </a:endParaRPr>
            </a:p>
          </p:txBody>
        </p:sp>
        <p:cxnSp>
          <p:nvCxnSpPr>
            <p:cNvPr id="40" name="Connecteur droit avec flèche 39">
              <a:extLst>
                <a:ext uri="{FF2B5EF4-FFF2-40B4-BE49-F238E27FC236}">
                  <a16:creationId xmlns:a16="http://schemas.microsoft.com/office/drawing/2014/main" id="{47E6423D-899F-7703-A9AE-3E249B70C7F2}"/>
                </a:ext>
              </a:extLst>
            </p:cNvPr>
            <p:cNvCxnSpPr>
              <a:cxnSpLocks/>
              <a:stCxn id="39" idx="1"/>
            </p:cNvCxnSpPr>
            <p:nvPr/>
          </p:nvCxnSpPr>
          <p:spPr>
            <a:xfrm flipH="1">
              <a:off x="7997825" y="4375773"/>
              <a:ext cx="501775" cy="149930"/>
            </a:xfrm>
            <a:prstGeom prst="straightConnector1">
              <a:avLst/>
            </a:prstGeom>
            <a:ln w="28575">
              <a:solidFill>
                <a:srgbClr val="951B81"/>
              </a:solidFill>
              <a:tailEnd type="oval"/>
            </a:ln>
          </p:spPr>
          <p:style>
            <a:lnRef idx="1">
              <a:schemeClr val="accent1"/>
            </a:lnRef>
            <a:fillRef idx="0">
              <a:schemeClr val="accent1"/>
            </a:fillRef>
            <a:effectRef idx="0">
              <a:schemeClr val="accent1"/>
            </a:effectRef>
            <a:fontRef idx="minor">
              <a:schemeClr val="tx1"/>
            </a:fontRef>
          </p:style>
        </p:cxnSp>
      </p:grpSp>
      <p:grpSp>
        <p:nvGrpSpPr>
          <p:cNvPr id="41" name="Groupe 40">
            <a:extLst>
              <a:ext uri="{FF2B5EF4-FFF2-40B4-BE49-F238E27FC236}">
                <a16:creationId xmlns:a16="http://schemas.microsoft.com/office/drawing/2014/main" id="{5F359B08-4062-A18F-80DA-07C7F69397DE}"/>
              </a:ext>
            </a:extLst>
          </p:cNvPr>
          <p:cNvGrpSpPr/>
          <p:nvPr/>
        </p:nvGrpSpPr>
        <p:grpSpPr>
          <a:xfrm>
            <a:off x="7521527" y="4950373"/>
            <a:ext cx="3858073" cy="1170000"/>
            <a:chOff x="7521527" y="4950373"/>
            <a:chExt cx="3858073" cy="1170000"/>
          </a:xfrm>
        </p:grpSpPr>
        <p:sp>
          <p:nvSpPr>
            <p:cNvPr id="42" name="Rectangle : coins arrondis 41">
              <a:extLst>
                <a:ext uri="{FF2B5EF4-FFF2-40B4-BE49-F238E27FC236}">
                  <a16:creationId xmlns:a16="http://schemas.microsoft.com/office/drawing/2014/main" id="{E76D9128-FB7C-79AC-4935-1DBD961C937C}"/>
                </a:ext>
              </a:extLst>
            </p:cNvPr>
            <p:cNvSpPr/>
            <p:nvPr/>
          </p:nvSpPr>
          <p:spPr>
            <a:xfrm>
              <a:off x="8499600" y="4950373"/>
              <a:ext cx="2880000" cy="1170000"/>
            </a:xfrm>
            <a:prstGeom prst="roundRect">
              <a:avLst/>
            </a:prstGeom>
            <a:solidFill>
              <a:schemeClr val="bg1"/>
            </a:solidFill>
            <a:ln w="28575">
              <a:solidFill>
                <a:srgbClr val="C6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err="1">
                  <a:solidFill>
                    <a:srgbClr val="C693C2"/>
                  </a:solidFill>
                  <a:latin typeface="Arial" panose="020B0604020202020204" pitchFamily="34" charset="0"/>
                  <a:cs typeface="Arial" panose="020B0604020202020204" pitchFamily="34" charset="0"/>
                </a:rPr>
                <a:t>Choisir</a:t>
              </a:r>
              <a:r>
                <a:rPr lang="en-CA" sz="1600">
                  <a:solidFill>
                    <a:srgbClr val="C693C2"/>
                  </a:solidFill>
                  <a:latin typeface="Arial" panose="020B0604020202020204" pitchFamily="34" charset="0"/>
                  <a:cs typeface="Arial" panose="020B0604020202020204" pitchFamily="34" charset="0"/>
                </a:rPr>
                <a:t> des films, </a:t>
              </a:r>
              <a:r>
                <a:rPr lang="en-CA" sz="1600" err="1">
                  <a:solidFill>
                    <a:srgbClr val="C693C2"/>
                  </a:solidFill>
                  <a:latin typeface="Arial" panose="020B0604020202020204" pitchFamily="34" charset="0"/>
                  <a:cs typeface="Arial" panose="020B0604020202020204" pitchFamily="34" charset="0"/>
                </a:rPr>
                <a:t>scellants</a:t>
              </a:r>
              <a:r>
                <a:rPr lang="en-CA" sz="1600">
                  <a:solidFill>
                    <a:srgbClr val="C693C2"/>
                  </a:solidFill>
                  <a:latin typeface="Arial" panose="020B0604020202020204" pitchFamily="34" charset="0"/>
                  <a:cs typeface="Arial" panose="020B0604020202020204" pitchFamily="34" charset="0"/>
                </a:rPr>
                <a:t> et </a:t>
              </a:r>
              <a:r>
                <a:rPr lang="en-CA" sz="1600" err="1">
                  <a:solidFill>
                    <a:srgbClr val="C693C2"/>
                  </a:solidFill>
                  <a:latin typeface="Arial" panose="020B0604020202020204" pitchFamily="34" charset="0"/>
                  <a:cs typeface="Arial" panose="020B0604020202020204" pitchFamily="34" charset="0"/>
                </a:rPr>
                <a:t>sceaux</a:t>
              </a:r>
              <a:r>
                <a:rPr lang="en-CA" sz="1600">
                  <a:solidFill>
                    <a:srgbClr val="C693C2"/>
                  </a:solidFill>
                  <a:latin typeface="Arial" panose="020B0604020202020204" pitchFamily="34" charset="0"/>
                  <a:cs typeface="Arial" panose="020B0604020202020204" pitchFamily="34" charset="0"/>
                </a:rPr>
                <a:t> de </a:t>
              </a:r>
              <a:r>
                <a:rPr lang="en-CA" sz="1600" err="1">
                  <a:solidFill>
                    <a:srgbClr val="C693C2"/>
                  </a:solidFill>
                  <a:latin typeface="Arial" panose="020B0604020202020204" pitchFamily="34" charset="0"/>
                  <a:cs typeface="Arial" panose="020B0604020202020204" pitchFamily="34" charset="0"/>
                </a:rPr>
                <a:t>sécurité</a:t>
              </a:r>
              <a:r>
                <a:rPr lang="en-CA" sz="1600">
                  <a:solidFill>
                    <a:srgbClr val="C693C2"/>
                  </a:solidFill>
                  <a:latin typeface="Arial" panose="020B0604020202020204" pitchFamily="34" charset="0"/>
                  <a:cs typeface="Arial" panose="020B0604020202020204" pitchFamily="34" charset="0"/>
                </a:rPr>
                <a:t> </a:t>
              </a:r>
              <a:r>
                <a:rPr lang="en-CA" sz="1600" err="1">
                  <a:solidFill>
                    <a:srgbClr val="C693C2"/>
                  </a:solidFill>
                  <a:latin typeface="Arial" panose="020B0604020202020204" pitchFamily="34" charset="0"/>
                  <a:cs typeface="Arial" panose="020B0604020202020204" pitchFamily="34" charset="0"/>
                </a:rPr>
                <a:t>conçus</a:t>
              </a:r>
              <a:r>
                <a:rPr lang="en-CA" sz="1600">
                  <a:solidFill>
                    <a:srgbClr val="C693C2"/>
                  </a:solidFill>
                  <a:latin typeface="Arial" panose="020B0604020202020204" pitchFamily="34" charset="0"/>
                  <a:cs typeface="Arial" panose="020B0604020202020204" pitchFamily="34" charset="0"/>
                </a:rPr>
                <a:t> pour </a:t>
              </a:r>
              <a:r>
                <a:rPr lang="en-CA" sz="1600" err="1">
                  <a:solidFill>
                    <a:srgbClr val="C693C2"/>
                  </a:solidFill>
                  <a:latin typeface="Arial" panose="020B0604020202020204" pitchFamily="34" charset="0"/>
                  <a:cs typeface="Arial" panose="020B0604020202020204" pitchFamily="34" charset="0"/>
                </a:rPr>
                <a:t>être</a:t>
              </a:r>
              <a:r>
                <a:rPr lang="en-CA" sz="1600">
                  <a:solidFill>
                    <a:srgbClr val="C693C2"/>
                  </a:solidFill>
                  <a:latin typeface="Arial" panose="020B0604020202020204" pitchFamily="34" charset="0"/>
                  <a:cs typeface="Arial" panose="020B0604020202020204" pitchFamily="34" charset="0"/>
                </a:rPr>
                <a:t> </a:t>
              </a:r>
              <a:r>
                <a:rPr lang="en-CA" sz="1600" err="1">
                  <a:solidFill>
                    <a:srgbClr val="C693C2"/>
                  </a:solidFill>
                  <a:latin typeface="Arial" panose="020B0604020202020204" pitchFamily="34" charset="0"/>
                  <a:cs typeface="Arial" panose="020B0604020202020204" pitchFamily="34" charset="0"/>
                </a:rPr>
                <a:t>rétirés</a:t>
              </a:r>
              <a:r>
                <a:rPr lang="en-CA" sz="1600">
                  <a:solidFill>
                    <a:srgbClr val="C693C2"/>
                  </a:solidFill>
                  <a:latin typeface="Arial" panose="020B0604020202020204" pitchFamily="34" charset="0"/>
                  <a:cs typeface="Arial" panose="020B0604020202020204" pitchFamily="34" charset="0"/>
                </a:rPr>
                <a:t> </a:t>
              </a:r>
              <a:r>
                <a:rPr lang="en-CA" sz="1600" err="1">
                  <a:solidFill>
                    <a:srgbClr val="C693C2"/>
                  </a:solidFill>
                  <a:latin typeface="Arial" panose="020B0604020202020204" pitchFamily="34" charset="0"/>
                  <a:cs typeface="Arial" panose="020B0604020202020204" pitchFamily="34" charset="0"/>
                </a:rPr>
                <a:t>complètement</a:t>
              </a:r>
              <a:endParaRPr lang="fr-CA" sz="1600">
                <a:solidFill>
                  <a:srgbClr val="C693C2"/>
                </a:solidFill>
                <a:latin typeface="Arial" panose="020B0604020202020204" pitchFamily="34" charset="0"/>
                <a:cs typeface="Arial" panose="020B0604020202020204" pitchFamily="34" charset="0"/>
              </a:endParaRPr>
            </a:p>
          </p:txBody>
        </p:sp>
        <p:cxnSp>
          <p:nvCxnSpPr>
            <p:cNvPr id="43" name="Connecteur droit avec flèche 42">
              <a:extLst>
                <a:ext uri="{FF2B5EF4-FFF2-40B4-BE49-F238E27FC236}">
                  <a16:creationId xmlns:a16="http://schemas.microsoft.com/office/drawing/2014/main" id="{F91FA3C7-5275-BD89-CC06-17467CE1236B}"/>
                </a:ext>
              </a:extLst>
            </p:cNvPr>
            <p:cNvCxnSpPr>
              <a:cxnSpLocks/>
              <a:stCxn id="42" idx="1"/>
              <a:endCxn id="11" idx="5"/>
            </p:cNvCxnSpPr>
            <p:nvPr/>
          </p:nvCxnSpPr>
          <p:spPr>
            <a:xfrm flipH="1" flipV="1">
              <a:off x="7521527" y="5035077"/>
              <a:ext cx="978073" cy="500296"/>
            </a:xfrm>
            <a:prstGeom prst="straightConnector1">
              <a:avLst/>
            </a:prstGeom>
            <a:ln w="28575">
              <a:solidFill>
                <a:srgbClr val="C693C2"/>
              </a:solidFill>
              <a:tailEnd type="oval"/>
            </a:ln>
          </p:spPr>
          <p:style>
            <a:lnRef idx="1">
              <a:schemeClr val="accent1"/>
            </a:lnRef>
            <a:fillRef idx="0">
              <a:schemeClr val="accent1"/>
            </a:fillRef>
            <a:effectRef idx="0">
              <a:schemeClr val="accent1"/>
            </a:effectRef>
            <a:fontRef idx="minor">
              <a:schemeClr val="tx1"/>
            </a:fontRef>
          </p:style>
        </p:cxnSp>
      </p:grpSp>
      <p:grpSp>
        <p:nvGrpSpPr>
          <p:cNvPr id="44" name="Groupe 43">
            <a:extLst>
              <a:ext uri="{FF2B5EF4-FFF2-40B4-BE49-F238E27FC236}">
                <a16:creationId xmlns:a16="http://schemas.microsoft.com/office/drawing/2014/main" id="{B32EE0B0-C2D6-FB37-9D0F-464C72BE8D6E}"/>
              </a:ext>
            </a:extLst>
          </p:cNvPr>
          <p:cNvGrpSpPr/>
          <p:nvPr/>
        </p:nvGrpSpPr>
        <p:grpSpPr>
          <a:xfrm>
            <a:off x="4655999" y="1777690"/>
            <a:ext cx="2880000" cy="952793"/>
            <a:chOff x="4655999" y="1777690"/>
            <a:chExt cx="2880000" cy="952793"/>
          </a:xfrm>
        </p:grpSpPr>
        <p:sp>
          <p:nvSpPr>
            <p:cNvPr id="45" name="Rectangle : coins arrondis 44">
              <a:extLst>
                <a:ext uri="{FF2B5EF4-FFF2-40B4-BE49-F238E27FC236}">
                  <a16:creationId xmlns:a16="http://schemas.microsoft.com/office/drawing/2014/main" id="{8BE5C62A-5360-0621-5398-91A85E1D2D1F}"/>
                </a:ext>
              </a:extLst>
            </p:cNvPr>
            <p:cNvSpPr/>
            <p:nvPr/>
          </p:nvSpPr>
          <p:spPr>
            <a:xfrm>
              <a:off x="4655999" y="1777690"/>
              <a:ext cx="2880000" cy="630000"/>
            </a:xfrm>
            <a:prstGeom prst="roundRect">
              <a:avLst/>
            </a:prstGeom>
            <a:solidFill>
              <a:schemeClr val="bg1"/>
            </a:solidFill>
            <a:ln w="28575">
              <a:solidFill>
                <a:srgbClr val="951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err="1">
                  <a:solidFill>
                    <a:srgbClr val="951B81"/>
                  </a:solidFill>
                  <a:latin typeface="Arial" panose="020B0604020202020204" pitchFamily="34" charset="0"/>
                  <a:cs typeface="Arial" panose="020B0604020202020204" pitchFamily="34" charset="0"/>
                </a:rPr>
                <a:t>Éviter</a:t>
              </a:r>
              <a:r>
                <a:rPr lang="en-CA" sz="1600">
                  <a:solidFill>
                    <a:srgbClr val="951B81"/>
                  </a:solidFill>
                  <a:latin typeface="Arial" panose="020B0604020202020204" pitchFamily="34" charset="0"/>
                  <a:cs typeface="Arial" panose="020B0604020202020204" pitchFamily="34" charset="0"/>
                </a:rPr>
                <a:t> le PVC et le PLA</a:t>
              </a:r>
              <a:endParaRPr lang="fr-CA" sz="1600">
                <a:solidFill>
                  <a:srgbClr val="951B81"/>
                </a:solidFill>
                <a:latin typeface="Arial" panose="020B0604020202020204" pitchFamily="34" charset="0"/>
                <a:cs typeface="Arial" panose="020B0604020202020204" pitchFamily="34" charset="0"/>
              </a:endParaRPr>
            </a:p>
          </p:txBody>
        </p:sp>
        <p:cxnSp>
          <p:nvCxnSpPr>
            <p:cNvPr id="46" name="Connecteur droit avec flèche 45">
              <a:extLst>
                <a:ext uri="{FF2B5EF4-FFF2-40B4-BE49-F238E27FC236}">
                  <a16:creationId xmlns:a16="http://schemas.microsoft.com/office/drawing/2014/main" id="{2D59291E-0C37-8C4A-45FA-6A49D3C0A39A}"/>
                </a:ext>
              </a:extLst>
            </p:cNvPr>
            <p:cNvCxnSpPr>
              <a:cxnSpLocks/>
            </p:cNvCxnSpPr>
            <p:nvPr/>
          </p:nvCxnSpPr>
          <p:spPr>
            <a:xfrm>
              <a:off x="6096000" y="2412298"/>
              <a:ext cx="0" cy="318185"/>
            </a:xfrm>
            <a:prstGeom prst="straightConnector1">
              <a:avLst/>
            </a:prstGeom>
            <a:ln w="28575">
              <a:solidFill>
                <a:srgbClr val="951B81"/>
              </a:solidFill>
              <a:tailEnd type="oval"/>
            </a:ln>
          </p:spPr>
          <p:style>
            <a:lnRef idx="1">
              <a:schemeClr val="accent1"/>
            </a:lnRef>
            <a:fillRef idx="0">
              <a:schemeClr val="accent1"/>
            </a:fillRef>
            <a:effectRef idx="0">
              <a:schemeClr val="accent1"/>
            </a:effectRef>
            <a:fontRef idx="minor">
              <a:schemeClr val="tx1"/>
            </a:fontRef>
          </p:style>
        </p:cxnSp>
      </p:grpSp>
      <p:pic>
        <p:nvPicPr>
          <p:cNvPr id="47" name="Image 46" descr="Une image contenant Police, Graphique, capture d’écran, texte&#10;&#10;Description générée automatiquement">
            <a:extLst>
              <a:ext uri="{FF2B5EF4-FFF2-40B4-BE49-F238E27FC236}">
                <a16:creationId xmlns:a16="http://schemas.microsoft.com/office/drawing/2014/main" id="{21CC7D17-2980-311E-39A9-E487C61DA189}"/>
              </a:ext>
            </a:extLst>
          </p:cNvPr>
          <p:cNvPicPr>
            <a:picLocks noChangeAspect="1"/>
          </p:cNvPicPr>
          <p:nvPr/>
        </p:nvPicPr>
        <p:blipFill>
          <a:blip r:embed="rId15"/>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13832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C370-06A7-F82D-7A9E-D36076C95976}"/>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22F0EDD3-2214-3ABD-845D-64B3E7A4A6B0}"/>
              </a:ext>
            </a:extLst>
          </p:cNvPr>
          <p:cNvSpPr/>
          <p:nvPr/>
        </p:nvSpPr>
        <p:spPr>
          <a:xfrm>
            <a:off x="594360" y="1895153"/>
            <a:ext cx="11267439" cy="1350662"/>
          </a:xfrm>
          <a:prstGeom prst="rect">
            <a:avLst/>
          </a:prstGeom>
          <a:solidFill>
            <a:srgbClr val="ACF0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7BF45252-5BE5-CC10-24CB-B4E08C24E9A8}"/>
              </a:ext>
            </a:extLst>
          </p:cNvPr>
          <p:cNvSpPr/>
          <p:nvPr/>
        </p:nvSpPr>
        <p:spPr>
          <a:xfrm>
            <a:off x="272507" y="333375"/>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8" name="Image 7" descr="Une image contenant Police, Graphique, capture d’écran, texte&#10;&#10;Description générée automatiquement">
            <a:extLst>
              <a:ext uri="{FF2B5EF4-FFF2-40B4-BE49-F238E27FC236}">
                <a16:creationId xmlns:a16="http://schemas.microsoft.com/office/drawing/2014/main" id="{ADEB77A5-7591-3706-A006-E1290A9228C5}"/>
              </a:ext>
            </a:extLst>
          </p:cNvPr>
          <p:cNvPicPr>
            <a:picLocks noChangeAspect="1"/>
          </p:cNvPicPr>
          <p:nvPr/>
        </p:nvPicPr>
        <p:blipFill>
          <a:blip r:embed="rId3"/>
          <a:stretch>
            <a:fillRect/>
          </a:stretch>
        </p:blipFill>
        <p:spPr>
          <a:xfrm>
            <a:off x="234166" y="288832"/>
            <a:ext cx="1150848" cy="884596"/>
          </a:xfrm>
          <a:prstGeom prst="rect">
            <a:avLst/>
          </a:prstGeom>
        </p:spPr>
      </p:pic>
      <p:sp>
        <p:nvSpPr>
          <p:cNvPr id="5" name="Rectangle 4">
            <a:extLst>
              <a:ext uri="{FF2B5EF4-FFF2-40B4-BE49-F238E27FC236}">
                <a16:creationId xmlns:a16="http://schemas.microsoft.com/office/drawing/2014/main" id="{03A216F2-D6F0-43AD-E17F-CE0C4D8889B1}"/>
              </a:ext>
            </a:extLst>
          </p:cNvPr>
          <p:cNvSpPr/>
          <p:nvPr/>
        </p:nvSpPr>
        <p:spPr>
          <a:xfrm>
            <a:off x="329976" y="6113940"/>
            <a:ext cx="11532047" cy="661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4" name="Image 33">
            <a:extLst>
              <a:ext uri="{FF2B5EF4-FFF2-40B4-BE49-F238E27FC236}">
                <a16:creationId xmlns:a16="http://schemas.microsoft.com/office/drawing/2014/main" id="{5151318F-B047-0F38-ABF0-5AADBC4D61DD}"/>
              </a:ext>
            </a:extLst>
          </p:cNvPr>
          <p:cNvPicPr>
            <a:picLocks noChangeAspect="1"/>
          </p:cNvPicPr>
          <p:nvPr/>
        </p:nvPicPr>
        <p:blipFill>
          <a:blip r:embed="rId4"/>
          <a:stretch>
            <a:fillRect/>
          </a:stretch>
        </p:blipFill>
        <p:spPr>
          <a:xfrm>
            <a:off x="6096000" y="3229940"/>
            <a:ext cx="5899923" cy="3335009"/>
          </a:xfrm>
          <a:prstGeom prst="rect">
            <a:avLst/>
          </a:prstGeom>
        </p:spPr>
      </p:pic>
      <p:sp>
        <p:nvSpPr>
          <p:cNvPr id="35" name="ZoneTexte 34">
            <a:extLst>
              <a:ext uri="{FF2B5EF4-FFF2-40B4-BE49-F238E27FC236}">
                <a16:creationId xmlns:a16="http://schemas.microsoft.com/office/drawing/2014/main" id="{DF2C35D1-77E5-D140-DFFB-30A4844CF36C}"/>
              </a:ext>
            </a:extLst>
          </p:cNvPr>
          <p:cNvSpPr txBox="1"/>
          <p:nvPr/>
        </p:nvSpPr>
        <p:spPr>
          <a:xfrm>
            <a:off x="615492" y="1931784"/>
            <a:ext cx="11246308" cy="1200329"/>
          </a:xfrm>
          <a:prstGeom prst="rect">
            <a:avLst/>
          </a:prstGeom>
          <a:noFill/>
        </p:spPr>
        <p:txBody>
          <a:bodyPr wrap="square" rtlCol="0">
            <a:spAutoFit/>
          </a:bodyPr>
          <a:lstStyle>
            <a:defPPr>
              <a:defRPr lang="fr-FR"/>
            </a:defPPr>
            <a:lvl1pPr>
              <a:defRPr sz="16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This is a provocative and brave design for a brave brand</a:t>
            </a: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As we talk about sustainability, we </a:t>
            </a:r>
            <a:r>
              <a:rPr kumimoji="0" lang="en-US" sz="2400" b="1"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need to take risks</a:t>
            </a: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move beyond the conventional and </a:t>
            </a:r>
            <a:r>
              <a:rPr kumimoji="0" lang="en-US" sz="2400" b="1"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explore other ways of branding and messaging</a:t>
            </a: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 </a:t>
            </a:r>
            <a:r>
              <a:rPr kumimoji="0" lang="en-US" sz="16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(Rowena </a:t>
            </a:r>
            <a:r>
              <a:rPr kumimoji="0" lang="en-US" sz="1600" b="0" i="0" u="none" strike="noStrike" kern="1200" cap="none" spc="0" normalizeH="0" baseline="0" noProof="0" dirty="0" err="1">
                <a:ln>
                  <a:noFill/>
                </a:ln>
                <a:solidFill>
                  <a:srgbClr val="00382E"/>
                </a:solidFill>
                <a:effectLst/>
                <a:uLnTx/>
                <a:uFillTx/>
                <a:latin typeface="Arial" panose="020B0604020202020204" pitchFamily="34" charset="0"/>
                <a:ea typeface="+mn-ea"/>
                <a:cs typeface="Arial" panose="020B0604020202020204" pitchFamily="34" charset="0"/>
              </a:rPr>
              <a:t>Curlewis</a:t>
            </a:r>
            <a:r>
              <a:rPr kumimoji="0" lang="en-US" sz="16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co-founder of Denomination)</a:t>
            </a:r>
          </a:p>
        </p:txBody>
      </p:sp>
      <p:sp>
        <p:nvSpPr>
          <p:cNvPr id="36" name="ZoneTexte 35">
            <a:extLst>
              <a:ext uri="{FF2B5EF4-FFF2-40B4-BE49-F238E27FC236}">
                <a16:creationId xmlns:a16="http://schemas.microsoft.com/office/drawing/2014/main" id="{61F897FC-4877-7B79-24F5-BFEC4437ABFB}"/>
              </a:ext>
            </a:extLst>
          </p:cNvPr>
          <p:cNvSpPr txBox="1"/>
          <p:nvPr/>
        </p:nvSpPr>
        <p:spPr>
          <a:xfrm>
            <a:off x="1191490" y="687502"/>
            <a:ext cx="698096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srgbClr val="007551"/>
                </a:solidFill>
                <a:effectLst/>
                <a:uLnTx/>
                <a:uFillTx/>
                <a:latin typeface="Arial" panose="020B0604020202020204" pitchFamily="34" charset="0"/>
                <a:ea typeface="+mn-ea"/>
                <a:cs typeface="Arial" panose="020B0604020202020204" pitchFamily="34" charset="0"/>
              </a:rPr>
              <a:t>L’emballage recyclable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000" b="0" i="0" u="none" strike="noStrike" kern="1200" cap="none" spc="0" normalizeH="0" baseline="0" noProof="0" dirty="0">
                <a:ln>
                  <a:noFill/>
                </a:ln>
                <a:solidFill>
                  <a:srgbClr val="007551"/>
                </a:solidFill>
                <a:effectLst/>
                <a:uLnTx/>
                <a:uFillTx/>
                <a:latin typeface="Arial" panose="020B0604020202020204" pitchFamily="34" charset="0"/>
                <a:ea typeface="+mn-ea"/>
                <a:cs typeface="Arial" panose="020B0604020202020204" pitchFamily="34" charset="0"/>
              </a:rPr>
              <a:t>Entre utopie et réalisme</a:t>
            </a:r>
          </a:p>
        </p:txBody>
      </p:sp>
      <p:grpSp>
        <p:nvGrpSpPr>
          <p:cNvPr id="37" name="Groupe 36">
            <a:extLst>
              <a:ext uri="{FF2B5EF4-FFF2-40B4-BE49-F238E27FC236}">
                <a16:creationId xmlns:a16="http://schemas.microsoft.com/office/drawing/2014/main" id="{449C5701-586C-0F6B-34BB-46700F5458C9}"/>
              </a:ext>
            </a:extLst>
          </p:cNvPr>
          <p:cNvGrpSpPr/>
          <p:nvPr/>
        </p:nvGrpSpPr>
        <p:grpSpPr>
          <a:xfrm>
            <a:off x="594361" y="3490114"/>
            <a:ext cx="12690188" cy="3195080"/>
            <a:chOff x="745317" y="3101569"/>
            <a:chExt cx="11175288" cy="2813665"/>
          </a:xfrm>
        </p:grpSpPr>
        <p:pic>
          <p:nvPicPr>
            <p:cNvPr id="38" name="Picture 2" descr="Sprite scraps labels from bottles in new trial">
              <a:extLst>
                <a:ext uri="{FF2B5EF4-FFF2-40B4-BE49-F238E27FC236}">
                  <a16:creationId xmlns:a16="http://schemas.microsoft.com/office/drawing/2014/main" id="{D5E9D8DF-A515-2AFB-9AB1-583DC5FAF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17" y="3101569"/>
              <a:ext cx="4536759" cy="2644388"/>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a:extLst>
                <a:ext uri="{FF2B5EF4-FFF2-40B4-BE49-F238E27FC236}">
                  <a16:creationId xmlns:a16="http://schemas.microsoft.com/office/drawing/2014/main" id="{6942A9CC-208C-8195-C916-A99AEC356CEB}"/>
                </a:ext>
              </a:extLst>
            </p:cNvPr>
            <p:cNvSpPr txBox="1"/>
            <p:nvPr/>
          </p:nvSpPr>
          <p:spPr>
            <a:xfrm>
              <a:off x="9112927" y="5576680"/>
              <a:ext cx="2807678" cy="338554"/>
            </a:xfrm>
            <a:prstGeom prst="rect">
              <a:avLst/>
            </a:prstGeom>
            <a:noFill/>
          </p:spPr>
          <p:txBody>
            <a:bodyPr wrap="square" rtlCol="0">
              <a:spAutoFit/>
            </a:bodyPr>
            <a:lstStyle>
              <a:defPPr>
                <a:defRPr lang="fr-FR"/>
              </a:defPPr>
              <a:lvl1pPr>
                <a:defRPr sz="1600" b="1">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382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8655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C370-06A7-F82D-7A9E-D36076C9597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F45252-5BE5-CC10-24CB-B4E08C24E9A8}"/>
              </a:ext>
            </a:extLst>
          </p:cNvPr>
          <p:cNvSpPr/>
          <p:nvPr/>
        </p:nvSpPr>
        <p:spPr>
          <a:xfrm>
            <a:off x="272507" y="333375"/>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8" name="Image 7" descr="Une image contenant Police, Graphique, capture d’écran, texte&#10;&#10;Description générée automatiquement">
            <a:extLst>
              <a:ext uri="{FF2B5EF4-FFF2-40B4-BE49-F238E27FC236}">
                <a16:creationId xmlns:a16="http://schemas.microsoft.com/office/drawing/2014/main" id="{ADEB77A5-7591-3706-A006-E1290A9228C5}"/>
              </a:ext>
            </a:extLst>
          </p:cNvPr>
          <p:cNvPicPr>
            <a:picLocks noChangeAspect="1"/>
          </p:cNvPicPr>
          <p:nvPr/>
        </p:nvPicPr>
        <p:blipFill>
          <a:blip r:embed="rId3"/>
          <a:stretch>
            <a:fillRect/>
          </a:stretch>
        </p:blipFill>
        <p:spPr>
          <a:xfrm>
            <a:off x="234166" y="288832"/>
            <a:ext cx="1150848" cy="884596"/>
          </a:xfrm>
          <a:prstGeom prst="rect">
            <a:avLst/>
          </a:prstGeom>
        </p:spPr>
      </p:pic>
      <p:sp>
        <p:nvSpPr>
          <p:cNvPr id="5" name="Rectangle 4">
            <a:extLst>
              <a:ext uri="{FF2B5EF4-FFF2-40B4-BE49-F238E27FC236}">
                <a16:creationId xmlns:a16="http://schemas.microsoft.com/office/drawing/2014/main" id="{03A216F2-D6F0-43AD-E17F-CE0C4D8889B1}"/>
              </a:ext>
            </a:extLst>
          </p:cNvPr>
          <p:cNvSpPr/>
          <p:nvPr/>
        </p:nvSpPr>
        <p:spPr>
          <a:xfrm>
            <a:off x="329976" y="6113940"/>
            <a:ext cx="11532047" cy="661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9" name="ZoneTexte 28">
            <a:extLst>
              <a:ext uri="{FF2B5EF4-FFF2-40B4-BE49-F238E27FC236}">
                <a16:creationId xmlns:a16="http://schemas.microsoft.com/office/drawing/2014/main" id="{821C51A5-16FB-3A28-B51A-FCE932549E41}"/>
              </a:ext>
            </a:extLst>
          </p:cNvPr>
          <p:cNvSpPr txBox="1"/>
          <p:nvPr/>
        </p:nvSpPr>
        <p:spPr>
          <a:xfrm>
            <a:off x="1191490" y="814632"/>
            <a:ext cx="5933577"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srgbClr val="007551"/>
                </a:solidFill>
                <a:effectLst/>
                <a:uLnTx/>
                <a:uFillTx/>
                <a:latin typeface="Arial" panose="020B0604020202020204" pitchFamily="34" charset="0"/>
                <a:ea typeface="+mn-ea"/>
                <a:cs typeface="Arial" panose="020B0604020202020204" pitchFamily="34" charset="0"/>
              </a:rPr>
              <a:t>L’emballage recyclable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000" b="0" i="0" u="none" strike="noStrike" kern="1200" cap="none" spc="0" normalizeH="0" baseline="0" noProof="0" dirty="0">
                <a:ln>
                  <a:noFill/>
                </a:ln>
                <a:solidFill>
                  <a:srgbClr val="007551"/>
                </a:solidFill>
                <a:effectLst/>
                <a:uLnTx/>
                <a:uFillTx/>
                <a:latin typeface="Arial" panose="020B0604020202020204" pitchFamily="34" charset="0"/>
                <a:ea typeface="+mn-ea"/>
                <a:cs typeface="Arial" panose="020B0604020202020204" pitchFamily="34" charset="0"/>
              </a:rPr>
              <a:t>À différentes échelles</a:t>
            </a:r>
          </a:p>
        </p:txBody>
      </p:sp>
      <p:sp>
        <p:nvSpPr>
          <p:cNvPr id="30" name="ZoneTexte 29">
            <a:extLst>
              <a:ext uri="{FF2B5EF4-FFF2-40B4-BE49-F238E27FC236}">
                <a16:creationId xmlns:a16="http://schemas.microsoft.com/office/drawing/2014/main" id="{BFD7687B-98BB-A2AD-222B-7FECCF549DBB}"/>
              </a:ext>
            </a:extLst>
          </p:cNvPr>
          <p:cNvSpPr txBox="1"/>
          <p:nvPr/>
        </p:nvSpPr>
        <p:spPr>
          <a:xfrm>
            <a:off x="1013914" y="4794514"/>
            <a:ext cx="6111153" cy="1938992"/>
          </a:xfrm>
          <a:prstGeom prst="rect">
            <a:avLst/>
          </a:prstGeom>
          <a:noFill/>
        </p:spPr>
        <p:txBody>
          <a:bodyPr wrap="square" rtlCol="0">
            <a:spAutoFit/>
          </a:bodyPr>
          <a:lstStyle>
            <a:defPPr>
              <a:defRPr lang="fr-FR"/>
            </a:defPPr>
            <a:lvl1pPr>
              <a:defRPr sz="16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The transformation to the recyclable cap was </a:t>
            </a:r>
            <a:r>
              <a:rPr kumimoji="0" lang="en-US" sz="2400" b="1"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no small feat</a:t>
            </a: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requiring </a:t>
            </a:r>
            <a:r>
              <a:rPr kumimoji="0" lang="en-US" sz="2400" b="1"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eight years </a:t>
            </a: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of dedicated efforts, </a:t>
            </a:r>
            <a:r>
              <a:rPr kumimoji="0" lang="en-US" sz="2400" b="1"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45 prototypes</a:t>
            </a: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and more than</a:t>
            </a:r>
            <a:r>
              <a:rPr kumimoji="0" lang="en-US" sz="2400" b="1"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185,000 hours of development</a:t>
            </a:r>
            <a:r>
              <a:rPr kumimoji="0" lang="en-US" sz="2400" b="0"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 Heinz</a:t>
            </a:r>
          </a:p>
        </p:txBody>
      </p:sp>
      <p:pic>
        <p:nvPicPr>
          <p:cNvPr id="31" name="Image 30">
            <a:extLst>
              <a:ext uri="{FF2B5EF4-FFF2-40B4-BE49-F238E27FC236}">
                <a16:creationId xmlns:a16="http://schemas.microsoft.com/office/drawing/2014/main" id="{B8B15629-573C-D6BF-2E1E-6DF6AE344B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62" r="12923"/>
          <a:stretch/>
        </p:blipFill>
        <p:spPr bwMode="auto">
          <a:xfrm>
            <a:off x="7955280" y="4005466"/>
            <a:ext cx="3222806" cy="2852534"/>
          </a:xfrm>
          <a:prstGeom prst="rect">
            <a:avLst/>
          </a:prstGeom>
          <a:noFill/>
          <a:ln>
            <a:noFill/>
          </a:ln>
        </p:spPr>
      </p:pic>
      <p:pic>
        <p:nvPicPr>
          <p:cNvPr id="32" name="Image 31" descr="Label-Less Wine Bottles : Crate by Fourth Wave Wines">
            <a:extLst>
              <a:ext uri="{FF2B5EF4-FFF2-40B4-BE49-F238E27FC236}">
                <a16:creationId xmlns:a16="http://schemas.microsoft.com/office/drawing/2014/main" id="{81E22574-DFC7-CB89-4DC6-1DA4CA904B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248" b="5460"/>
          <a:stretch/>
        </p:blipFill>
        <p:spPr bwMode="auto">
          <a:xfrm>
            <a:off x="7955280" y="1142273"/>
            <a:ext cx="3230800" cy="2852534"/>
          </a:xfrm>
          <a:prstGeom prst="rect">
            <a:avLst/>
          </a:prstGeom>
          <a:noFill/>
          <a:ln>
            <a:noFill/>
          </a:ln>
        </p:spPr>
      </p:pic>
      <p:sp>
        <p:nvSpPr>
          <p:cNvPr id="33" name="ZoneTexte 32">
            <a:extLst>
              <a:ext uri="{FF2B5EF4-FFF2-40B4-BE49-F238E27FC236}">
                <a16:creationId xmlns:a16="http://schemas.microsoft.com/office/drawing/2014/main" id="{65CD6473-B6BC-B58E-F4E7-6103734AC388}"/>
              </a:ext>
            </a:extLst>
          </p:cNvPr>
          <p:cNvSpPr txBox="1"/>
          <p:nvPr/>
        </p:nvSpPr>
        <p:spPr>
          <a:xfrm>
            <a:off x="1102701" y="2208070"/>
            <a:ext cx="6111153" cy="1938992"/>
          </a:xfrm>
          <a:prstGeom prst="rect">
            <a:avLst/>
          </a:prstGeom>
          <a:noFill/>
        </p:spPr>
        <p:txBody>
          <a:bodyPr wrap="square" rtlCol="0">
            <a:spAutoFit/>
          </a:bodyPr>
          <a:lstStyle>
            <a:defPPr>
              <a:defRPr lang="fr-FR"/>
            </a:defPPr>
            <a:lvl1pPr>
              <a:defRPr sz="16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What they have created is a design that allows the </a:t>
            </a:r>
            <a:r>
              <a:rPr kumimoji="0" lang="en-US" sz="2400" b="1"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quality of the wine </a:t>
            </a: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to shine, while stripping away</a:t>
            </a:r>
            <a:r>
              <a:rPr kumimoji="0" lang="en-US" sz="2400" b="1"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unnecessary waste </a:t>
            </a:r>
            <a:r>
              <a:rPr kumimoji="0" lang="en-US" sz="2400" b="0"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from the packaging.”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2E"/>
                </a:solidFill>
                <a:effectLst/>
                <a:uLnTx/>
                <a:uFillTx/>
                <a:latin typeface="Arial" panose="020B0604020202020204" pitchFamily="34" charset="0"/>
                <a:ea typeface="+mn-ea"/>
                <a:cs typeface="Arial" panose="020B0604020202020204" pitchFamily="34" charset="0"/>
              </a:rPr>
              <a:t>					– Crate</a:t>
            </a:r>
          </a:p>
        </p:txBody>
      </p:sp>
    </p:spTree>
    <p:extLst>
      <p:ext uri="{BB962C8B-B14F-4D97-AF65-F5344CB8AC3E}">
        <p14:creationId xmlns:p14="http://schemas.microsoft.com/office/powerpoint/2010/main" val="1911280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C370-06A7-F82D-7A9E-D36076C95976}"/>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E6603BF7-35D2-6862-F584-285629A921BF}"/>
              </a:ext>
            </a:extLst>
          </p:cNvPr>
          <p:cNvSpPr txBox="1"/>
          <p:nvPr/>
        </p:nvSpPr>
        <p:spPr>
          <a:xfrm>
            <a:off x="1397288" y="821027"/>
            <a:ext cx="7251412"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L’emballage recyclable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000" b="0" i="0" u="none" strike="noStrike" kern="1200" cap="none" spc="0" normalizeH="0" baseline="0" noProof="0" dirty="0">
                <a:ln>
                  <a:noFill/>
                </a:ln>
                <a:solidFill>
                  <a:srgbClr val="006633"/>
                </a:solidFill>
                <a:effectLst/>
                <a:uLnTx/>
                <a:uFillTx/>
                <a:latin typeface="Arial" panose="020B0604020202020204" pitchFamily="34" charset="0"/>
                <a:ea typeface="MS Gothic" panose="020B0609070205080204" pitchFamily="49" charset="-128"/>
                <a:cs typeface="Times New Roman" panose="02020603050405020304" pitchFamily="18" charset="0"/>
              </a:rPr>
              <a:t>Un pas de plus vers la simplification</a:t>
            </a:r>
            <a:endParaRPr kumimoji="0" lang="fr-CA" sz="3000" b="0" i="0" u="none" strike="noStrike" kern="1200" cap="none" spc="0" normalizeH="0" baseline="0" noProof="0" dirty="0">
              <a:ln>
                <a:noFill/>
              </a:ln>
              <a:solidFill>
                <a:srgbClr val="007551"/>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7BF45252-5BE5-CC10-24CB-B4E08C24E9A8}"/>
              </a:ext>
            </a:extLst>
          </p:cNvPr>
          <p:cNvSpPr/>
          <p:nvPr/>
        </p:nvSpPr>
        <p:spPr>
          <a:xfrm>
            <a:off x="272507" y="333375"/>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8" name="Image 7" descr="Une image contenant Police, Graphique, capture d’écran, texte&#10;&#10;Description générée automatiquement">
            <a:extLst>
              <a:ext uri="{FF2B5EF4-FFF2-40B4-BE49-F238E27FC236}">
                <a16:creationId xmlns:a16="http://schemas.microsoft.com/office/drawing/2014/main" id="{ADEB77A5-7591-3706-A006-E1290A9228C5}"/>
              </a:ext>
            </a:extLst>
          </p:cNvPr>
          <p:cNvPicPr>
            <a:picLocks noChangeAspect="1"/>
          </p:cNvPicPr>
          <p:nvPr/>
        </p:nvPicPr>
        <p:blipFill>
          <a:blip r:embed="rId3"/>
          <a:stretch>
            <a:fillRect/>
          </a:stretch>
        </p:blipFill>
        <p:spPr>
          <a:xfrm>
            <a:off x="234166" y="288832"/>
            <a:ext cx="1150848" cy="884596"/>
          </a:xfrm>
          <a:prstGeom prst="rect">
            <a:avLst/>
          </a:prstGeom>
        </p:spPr>
      </p:pic>
      <p:sp>
        <p:nvSpPr>
          <p:cNvPr id="5" name="Rectangle 4">
            <a:extLst>
              <a:ext uri="{FF2B5EF4-FFF2-40B4-BE49-F238E27FC236}">
                <a16:creationId xmlns:a16="http://schemas.microsoft.com/office/drawing/2014/main" id="{03A216F2-D6F0-43AD-E17F-CE0C4D8889B1}"/>
              </a:ext>
            </a:extLst>
          </p:cNvPr>
          <p:cNvSpPr/>
          <p:nvPr/>
        </p:nvSpPr>
        <p:spPr>
          <a:xfrm>
            <a:off x="329976" y="6113940"/>
            <a:ext cx="11532047" cy="661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 name="ZoneTexte 12">
            <a:extLst>
              <a:ext uri="{FF2B5EF4-FFF2-40B4-BE49-F238E27FC236}">
                <a16:creationId xmlns:a16="http://schemas.microsoft.com/office/drawing/2014/main" id="{1D3A1D08-DE3D-B9D2-1628-E56AB5E72A96}"/>
              </a:ext>
            </a:extLst>
          </p:cNvPr>
          <p:cNvSpPr txBox="1"/>
          <p:nvPr/>
        </p:nvSpPr>
        <p:spPr>
          <a:xfrm>
            <a:off x="7085923" y="2426795"/>
            <a:ext cx="4013877" cy="523220"/>
          </a:xfrm>
          <a:prstGeom prst="rect">
            <a:avLst/>
          </a:prstGeom>
          <a:noFill/>
        </p:spPr>
        <p:txBody>
          <a:bodyPr wrap="square" rtlCol="0">
            <a:spAutoFit/>
          </a:bodyPr>
          <a:lstStyle>
            <a:defPPr>
              <a:defRPr lang="fr-FR"/>
            </a:defPPr>
            <a:lvl1pP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00BD75"/>
                </a:solidFill>
                <a:effectLst/>
                <a:uLnTx/>
                <a:uFillTx/>
                <a:latin typeface="Arial" panose="020B0604020202020204" pitchFamily="34" charset="0"/>
                <a:ea typeface="+mn-ea"/>
                <a:cs typeface="Arial" panose="020B0604020202020204" pitchFamily="34" charset="0"/>
              </a:rPr>
              <a:t>Un exemple à suivre ?</a:t>
            </a:r>
          </a:p>
        </p:txBody>
      </p:sp>
      <p:pic>
        <p:nvPicPr>
          <p:cNvPr id="23" name="Image 22">
            <a:extLst>
              <a:ext uri="{FF2B5EF4-FFF2-40B4-BE49-F238E27FC236}">
                <a16:creationId xmlns:a16="http://schemas.microsoft.com/office/drawing/2014/main" id="{38C11F79-2D85-8C27-CE0F-A8E68378F9D7}"/>
              </a:ext>
            </a:extLst>
          </p:cNvPr>
          <p:cNvPicPr>
            <a:picLocks noChangeAspect="1"/>
          </p:cNvPicPr>
          <p:nvPr/>
        </p:nvPicPr>
        <p:blipFill>
          <a:blip r:embed="rId4"/>
          <a:stretch>
            <a:fillRect/>
          </a:stretch>
        </p:blipFill>
        <p:spPr>
          <a:xfrm>
            <a:off x="1397288" y="2146041"/>
            <a:ext cx="5033637" cy="4476221"/>
          </a:xfrm>
          <a:prstGeom prst="rect">
            <a:avLst/>
          </a:prstGeom>
        </p:spPr>
      </p:pic>
      <p:grpSp>
        <p:nvGrpSpPr>
          <p:cNvPr id="27" name="Groupe 26">
            <a:extLst>
              <a:ext uri="{FF2B5EF4-FFF2-40B4-BE49-F238E27FC236}">
                <a16:creationId xmlns:a16="http://schemas.microsoft.com/office/drawing/2014/main" id="{376BD2F8-BC98-A83A-A817-2F1CAB3B7EC8}"/>
              </a:ext>
            </a:extLst>
          </p:cNvPr>
          <p:cNvGrpSpPr/>
          <p:nvPr/>
        </p:nvGrpSpPr>
        <p:grpSpPr>
          <a:xfrm>
            <a:off x="6640475" y="3429000"/>
            <a:ext cx="5756263" cy="2294784"/>
            <a:chOff x="6430925" y="3429000"/>
            <a:chExt cx="5756263" cy="2294784"/>
          </a:xfrm>
        </p:grpSpPr>
        <p:pic>
          <p:nvPicPr>
            <p:cNvPr id="24" name="Picture 2" descr="Boisson au Jus Punch Aux Fruits des Champs Concentré Congelé, Cannette">
              <a:extLst>
                <a:ext uri="{FF2B5EF4-FFF2-40B4-BE49-F238E27FC236}">
                  <a16:creationId xmlns:a16="http://schemas.microsoft.com/office/drawing/2014/main" id="{B5B2684F-1010-9082-02B2-4EC0B4C62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0925" y="3735345"/>
              <a:ext cx="1961054" cy="19610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Sel de mer fin 600g">
              <a:extLst>
                <a:ext uri="{FF2B5EF4-FFF2-40B4-BE49-F238E27FC236}">
                  <a16:creationId xmlns:a16="http://schemas.microsoft.com/office/drawing/2014/main" id="{4ED61CB3-D4FF-BE98-13EA-89074EF37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2404" y="3429000"/>
              <a:ext cx="2294784" cy="22947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afé moulu torréfaction originale, 925 g – Maxwell House : Café">
              <a:extLst>
                <a:ext uri="{FF2B5EF4-FFF2-40B4-BE49-F238E27FC236}">
                  <a16:creationId xmlns:a16="http://schemas.microsoft.com/office/drawing/2014/main" id="{A9AFE036-0EDC-6A6C-79BE-1258593190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8386" y="3865217"/>
              <a:ext cx="2036786" cy="18585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11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7E6DAB3-1DB5-BF6B-1ABF-E685EB6CF7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34490" y="1144976"/>
            <a:ext cx="4669634" cy="5092052"/>
          </a:xfrm>
          <a:prstGeom prst="rect">
            <a:avLst/>
          </a:prstGeom>
        </p:spPr>
      </p:pic>
      <p:sp>
        <p:nvSpPr>
          <p:cNvPr id="3" name="Rectangle : coins arrondis 2">
            <a:extLst>
              <a:ext uri="{FF2B5EF4-FFF2-40B4-BE49-F238E27FC236}">
                <a16:creationId xmlns:a16="http://schemas.microsoft.com/office/drawing/2014/main" id="{BB192231-BD4E-39E2-6B25-E985E5430972}"/>
              </a:ext>
            </a:extLst>
          </p:cNvPr>
          <p:cNvSpPr/>
          <p:nvPr/>
        </p:nvSpPr>
        <p:spPr>
          <a:xfrm>
            <a:off x="6918161" y="1251284"/>
            <a:ext cx="3777916" cy="3078000"/>
          </a:xfrm>
          <a:prstGeom prst="roundRect">
            <a:avLst/>
          </a:prstGeom>
          <a:noFill/>
          <a:ln w="28575">
            <a:solidFill>
              <a:srgbClr val="951B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Rectangle : coins arrondis 3">
            <a:extLst>
              <a:ext uri="{FF2B5EF4-FFF2-40B4-BE49-F238E27FC236}">
                <a16:creationId xmlns:a16="http://schemas.microsoft.com/office/drawing/2014/main" id="{C4038CC6-91B2-9572-6616-FBADC0AEE722}"/>
              </a:ext>
            </a:extLst>
          </p:cNvPr>
          <p:cNvSpPr/>
          <p:nvPr/>
        </p:nvSpPr>
        <p:spPr>
          <a:xfrm>
            <a:off x="6918161" y="4355861"/>
            <a:ext cx="3777916" cy="1836000"/>
          </a:xfrm>
          <a:prstGeom prst="roundRect">
            <a:avLst/>
          </a:prstGeom>
          <a:noFill/>
          <a:ln w="28575">
            <a:solidFill>
              <a:srgbClr val="7AC14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space réservé du texte 32">
            <a:extLst>
              <a:ext uri="{FF2B5EF4-FFF2-40B4-BE49-F238E27FC236}">
                <a16:creationId xmlns:a16="http://schemas.microsoft.com/office/drawing/2014/main" id="{D9F33AE0-5C9E-9CCA-CDEF-083E5390DC8A}"/>
              </a:ext>
            </a:extLst>
          </p:cNvPr>
          <p:cNvSpPr txBox="1">
            <a:spLocks/>
          </p:cNvSpPr>
          <p:nvPr/>
        </p:nvSpPr>
        <p:spPr>
          <a:xfrm>
            <a:off x="1279008" y="1248937"/>
            <a:ext cx="7535478" cy="870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300" b="1">
                <a:solidFill>
                  <a:srgbClr val="006633"/>
                </a:solidFill>
              </a:rPr>
              <a:t>Écoconception + recyclabilité</a:t>
            </a:r>
            <a:endParaRPr lang="fr-CA" sz="2300" b="1">
              <a:solidFill>
                <a:srgbClr val="006633"/>
              </a:solidFill>
            </a:endParaRPr>
          </a:p>
        </p:txBody>
      </p:sp>
      <p:sp>
        <p:nvSpPr>
          <p:cNvPr id="6" name="Espace réservé du texte 32">
            <a:extLst>
              <a:ext uri="{FF2B5EF4-FFF2-40B4-BE49-F238E27FC236}">
                <a16:creationId xmlns:a16="http://schemas.microsoft.com/office/drawing/2014/main" id="{96709283-4B55-EB51-46F6-69EFDB584C13}"/>
              </a:ext>
            </a:extLst>
          </p:cNvPr>
          <p:cNvSpPr txBox="1">
            <a:spLocks/>
          </p:cNvSpPr>
          <p:nvPr/>
        </p:nvSpPr>
        <p:spPr>
          <a:xfrm>
            <a:off x="1166779" y="2790284"/>
            <a:ext cx="5052045" cy="19868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200" b="1">
                <a:solidFill>
                  <a:srgbClr val="951B81"/>
                </a:solidFill>
              </a:rPr>
              <a:t>Comme l’approche d’écoconception repose également sur la planification de la seconde vie, de la gestion en fin de vie utile d’un emballage, </a:t>
            </a:r>
            <a:r>
              <a:rPr lang="fr-CA" sz="2200" b="1">
                <a:solidFill>
                  <a:srgbClr val="7AC142"/>
                </a:solidFill>
              </a:rPr>
              <a:t>la recyclabilité prend tout son sens…</a:t>
            </a:r>
            <a:endParaRPr lang="fr-CA" sz="1400">
              <a:solidFill>
                <a:srgbClr val="7AC142"/>
              </a:solidFill>
            </a:endParaRPr>
          </a:p>
        </p:txBody>
      </p:sp>
      <p:pic>
        <p:nvPicPr>
          <p:cNvPr id="7" name="Image 6" descr="Une image contenant Police, Graphique, capture d’écran, texte&#10;&#10;Description générée automatiquement">
            <a:extLst>
              <a:ext uri="{FF2B5EF4-FFF2-40B4-BE49-F238E27FC236}">
                <a16:creationId xmlns:a16="http://schemas.microsoft.com/office/drawing/2014/main" id="{A432BA79-FB2A-76D4-1D56-4F2B2508E3EC}"/>
              </a:ext>
            </a:extLst>
          </p:cNvPr>
          <p:cNvPicPr>
            <a:picLocks noChangeAspect="1"/>
          </p:cNvPicPr>
          <p:nvPr/>
        </p:nvPicPr>
        <p:blipFill>
          <a:blip r:embed="rId4"/>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368130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32">
            <a:extLst>
              <a:ext uri="{FF2B5EF4-FFF2-40B4-BE49-F238E27FC236}">
                <a16:creationId xmlns:a16="http://schemas.microsoft.com/office/drawing/2014/main" id="{066198C8-85E4-604E-8A5C-87AC13588F1B}"/>
              </a:ext>
            </a:extLst>
          </p:cNvPr>
          <p:cNvSpPr txBox="1">
            <a:spLocks/>
          </p:cNvSpPr>
          <p:nvPr/>
        </p:nvSpPr>
        <p:spPr>
          <a:xfrm>
            <a:off x="1280576" y="1248936"/>
            <a:ext cx="8434924" cy="870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300" b="1" dirty="0">
                <a:solidFill>
                  <a:srgbClr val="006633"/>
                </a:solidFill>
              </a:rPr>
              <a:t>Ellen MacArthur et le design circulaire</a:t>
            </a:r>
            <a:endParaRPr lang="fr-CA" sz="2300" dirty="0">
              <a:solidFill>
                <a:srgbClr val="006633"/>
              </a:solidFill>
            </a:endParaRPr>
          </a:p>
        </p:txBody>
      </p:sp>
      <p:pic>
        <p:nvPicPr>
          <p:cNvPr id="2050" name="Picture 2" descr="Green background with text ">
            <a:extLst>
              <a:ext uri="{FF2B5EF4-FFF2-40B4-BE49-F238E27FC236}">
                <a16:creationId xmlns:a16="http://schemas.microsoft.com/office/drawing/2014/main" id="{D7503A96-1D54-CADD-381C-EC5E96729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802" y="1878650"/>
            <a:ext cx="4156064" cy="4156064"/>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63DD1D4-0E3C-BDE6-DD6D-B106E4C43187}"/>
              </a:ext>
            </a:extLst>
          </p:cNvPr>
          <p:cNvSpPr txBox="1"/>
          <p:nvPr/>
        </p:nvSpPr>
        <p:spPr>
          <a:xfrm>
            <a:off x="1280576" y="1971523"/>
            <a:ext cx="5505235" cy="3970318"/>
          </a:xfrm>
          <a:prstGeom prst="rect">
            <a:avLst/>
          </a:prstGeom>
          <a:noFill/>
        </p:spPr>
        <p:txBody>
          <a:bodyPr wrap="square">
            <a:spAutoFit/>
          </a:bodyPr>
          <a:lstStyle/>
          <a:p>
            <a:pPr defTabSz="914400" eaLnBrk="0" fontAlgn="base" hangingPunct="0">
              <a:spcBef>
                <a:spcPct val="0"/>
              </a:spcBef>
              <a:spcAft>
                <a:spcPct val="0"/>
              </a:spcAft>
            </a:pPr>
            <a:r>
              <a:rPr kumimoji="0" lang="fr-FR" altLang="fr-FR" sz="2200" b="0" i="0" u="none" strike="noStrike" cap="none" normalizeH="0" baseline="0" dirty="0">
                <a:ln>
                  <a:noFill/>
                </a:ln>
                <a:solidFill>
                  <a:srgbClr val="951B81"/>
                </a:solidFill>
                <a:effectLst/>
                <a:latin typeface="Arial" panose="020B0604020202020204" pitchFamily="34" charset="0"/>
                <a:cs typeface="Arial" panose="020B0604020202020204" pitchFamily="34" charset="0"/>
              </a:rPr>
              <a:t>« </a:t>
            </a:r>
            <a:r>
              <a:rPr kumimoji="0" lang="fr-FR" altLang="fr-FR" sz="2200" b="1" i="0" u="none" strike="noStrike" cap="none" normalizeH="0" baseline="0" dirty="0">
                <a:ln>
                  <a:noFill/>
                </a:ln>
                <a:solidFill>
                  <a:srgbClr val="951B81"/>
                </a:solidFill>
                <a:effectLst/>
                <a:latin typeface="Arial" panose="020B0604020202020204" pitchFamily="34" charset="0"/>
                <a:cs typeface="Arial" panose="020B0604020202020204" pitchFamily="34" charset="0"/>
              </a:rPr>
              <a:t>Le design détermine ce que nous mangeons, ce que nous portons, ce que nous apprécions et comment nous communiquons. </a:t>
            </a:r>
            <a:r>
              <a:rPr kumimoji="0" lang="fr-FR" altLang="fr-FR" sz="2200" b="0" i="0" u="none" strike="noStrike" cap="none" normalizeH="0" baseline="0" dirty="0">
                <a:ln>
                  <a:noFill/>
                </a:ln>
                <a:solidFill>
                  <a:srgbClr val="951B81"/>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200" b="0" i="0" u="none" strike="noStrike" cap="none" normalizeH="0" baseline="0" dirty="0">
              <a:ln>
                <a:noFill/>
              </a:ln>
              <a:solidFill>
                <a:srgbClr val="202124"/>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dirty="0">
                <a:ln>
                  <a:noFill/>
                </a:ln>
                <a:solidFill>
                  <a:srgbClr val="4D0E50"/>
                </a:solidFill>
                <a:effectLst/>
                <a:latin typeface="Arial" panose="020B0604020202020204" pitchFamily="34" charset="0"/>
                <a:cs typeface="Arial" panose="020B0604020202020204" pitchFamily="34" charset="0"/>
              </a:rPr>
              <a:t>« </a:t>
            </a:r>
            <a:r>
              <a:rPr kumimoji="0" lang="fr-FR" altLang="fr-FR" sz="2200" b="1" i="0" u="none" strike="noStrike" cap="none" normalizeH="0" baseline="0" dirty="0">
                <a:ln>
                  <a:noFill/>
                </a:ln>
                <a:solidFill>
                  <a:srgbClr val="4D0E50"/>
                </a:solidFill>
                <a:effectLst/>
                <a:latin typeface="Arial" panose="020B0604020202020204" pitchFamily="34" charset="0"/>
                <a:cs typeface="Arial" panose="020B0604020202020204" pitchFamily="34" charset="0"/>
              </a:rPr>
              <a:t>Le design circulaire (écoconception) favorise les trois principes clés de l’économie circulaire : éliminer, circulariser et regénérer.</a:t>
            </a:r>
            <a:r>
              <a:rPr lang="fr-FR" altLang="fr-FR" sz="2200" dirty="0">
                <a:solidFill>
                  <a:srgbClr val="4D0E50"/>
                </a:solidFill>
                <a:latin typeface="Arial" panose="020B0604020202020204" pitchFamily="34" charset="0"/>
                <a:cs typeface="Arial" panose="020B0604020202020204" pitchFamily="34" charset="0"/>
              </a:rPr>
              <a:t> »</a:t>
            </a:r>
            <a:endParaRPr kumimoji="0" lang="fr-FR" altLang="fr-FR" sz="2200" b="0" i="0" u="none" strike="noStrike" cap="none" normalizeH="0" baseline="0" dirty="0">
              <a:ln>
                <a:noFill/>
              </a:ln>
              <a:solidFill>
                <a:srgbClr val="4D0E5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dirty="0">
                <a:solidFill>
                  <a:srgbClr val="4D0E50"/>
                </a:solidFill>
                <a:latin typeface="Arial" panose="020B0604020202020204" pitchFamily="34" charset="0"/>
                <a:cs typeface="Arial" panose="020B0604020202020204" pitchFamily="34" charset="0"/>
              </a:rPr>
              <a:t>Source : https://ellenmacarthurfoundation.org/introduction-to-circular-design/we-need-to-radically-rethink-how-we-design</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dirty="0">
                <a:solidFill>
                  <a:srgbClr val="4D0E50"/>
                </a:solidFill>
                <a:latin typeface="Arial" panose="020B0604020202020204" pitchFamily="34" charset="0"/>
                <a:cs typeface="Arial" panose="020B0604020202020204" pitchFamily="34" charset="0"/>
              </a:rPr>
              <a:t>[Traduction libre]</a:t>
            </a:r>
            <a:endParaRPr kumimoji="0" lang="fr-FR" altLang="fr-FR" sz="1200" b="0" i="0" u="none" strike="noStrike" cap="none" normalizeH="0" baseline="0" dirty="0">
              <a:ln>
                <a:noFill/>
              </a:ln>
              <a:solidFill>
                <a:srgbClr val="4D0E50"/>
              </a:solidFill>
              <a:effectLst/>
              <a:latin typeface="Arial" panose="020B0604020202020204" pitchFamily="34" charset="0"/>
              <a:cs typeface="Arial" panose="020B0604020202020204" pitchFamily="34" charset="0"/>
            </a:endParaRPr>
          </a:p>
        </p:txBody>
      </p:sp>
      <p:sp>
        <p:nvSpPr>
          <p:cNvPr id="5" name="Espace réservé du texte 4">
            <a:extLst>
              <a:ext uri="{FF2B5EF4-FFF2-40B4-BE49-F238E27FC236}">
                <a16:creationId xmlns:a16="http://schemas.microsoft.com/office/drawing/2014/main" id="{36E5B6BD-51FA-9748-F190-AE8F0E016A5A}"/>
              </a:ext>
            </a:extLst>
          </p:cNvPr>
          <p:cNvSpPr>
            <a:spLocks noGrp="1"/>
          </p:cNvSpPr>
          <p:nvPr>
            <p:ph type="body" sz="quarter" idx="16"/>
          </p:nvPr>
        </p:nvSpPr>
        <p:spPr/>
        <p:txBody>
          <a:bodyPr>
            <a:normAutofit lnSpcReduction="10000"/>
          </a:bodyPr>
          <a:lstStyle/>
          <a:p>
            <a:endParaRPr lang="fr-CA"/>
          </a:p>
        </p:txBody>
      </p:sp>
      <p:pic>
        <p:nvPicPr>
          <p:cNvPr id="6" name="Image 5" descr="Une image contenant Police, Graphique, capture d’écran, texte&#10;&#10;Description générée automatiquement">
            <a:extLst>
              <a:ext uri="{FF2B5EF4-FFF2-40B4-BE49-F238E27FC236}">
                <a16:creationId xmlns:a16="http://schemas.microsoft.com/office/drawing/2014/main" id="{EA4CB24D-F007-E98A-564F-969841A51915}"/>
              </a:ext>
            </a:extLst>
          </p:cNvPr>
          <p:cNvPicPr>
            <a:picLocks noChangeAspect="1"/>
          </p:cNvPicPr>
          <p:nvPr/>
        </p:nvPicPr>
        <p:blipFill>
          <a:blip r:embed="rId4"/>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134136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CF30931-9776-FA8F-FA08-87E1FF3B8059}"/>
              </a:ext>
            </a:extLst>
          </p:cNvPr>
          <p:cNvPicPr>
            <a:picLocks noChangeAspect="1"/>
          </p:cNvPicPr>
          <p:nvPr>
            <p:custDataLst>
              <p:tags r:id="rId1"/>
            </p:custDataLst>
          </p:nvPr>
        </p:nvPicPr>
        <p:blipFill>
          <a:blip r:embed="rId6"/>
          <a:stretch>
            <a:fillRect/>
          </a:stretch>
        </p:blipFill>
        <p:spPr>
          <a:xfrm>
            <a:off x="1775" y="0"/>
            <a:ext cx="12188449" cy="6858000"/>
          </a:xfrm>
          <a:prstGeom prst="rect">
            <a:avLst/>
          </a:prstGeom>
        </p:spPr>
      </p:pic>
      <p:sp>
        <p:nvSpPr>
          <p:cNvPr id="8" name="Rectangle 7">
            <a:extLst>
              <a:ext uri="{FF2B5EF4-FFF2-40B4-BE49-F238E27FC236}">
                <a16:creationId xmlns:a16="http://schemas.microsoft.com/office/drawing/2014/main" id="{9214B0B8-CA5F-7D46-5676-213C6E298A77}"/>
              </a:ext>
            </a:extLst>
          </p:cNvPr>
          <p:cNvSpPr/>
          <p:nvPr>
            <p:custDataLst>
              <p:tags r:id="rId2"/>
            </p:custDataLst>
          </p:nvPr>
        </p:nvSpPr>
        <p:spPr>
          <a:xfrm>
            <a:off x="0" y="0"/>
            <a:ext cx="12192000" cy="6936519"/>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4" name="Triangle rectangle 13">
            <a:extLst>
              <a:ext uri="{FF2B5EF4-FFF2-40B4-BE49-F238E27FC236}">
                <a16:creationId xmlns:a16="http://schemas.microsoft.com/office/drawing/2014/main" id="{8E9F9125-CBB1-7E48-A460-EAD00A7DD9C6}"/>
              </a:ext>
            </a:extLst>
          </p:cNvPr>
          <p:cNvSpPr/>
          <p:nvPr>
            <p:custDataLst>
              <p:tags r:id="rId3"/>
            </p:custDataLst>
          </p:nvPr>
        </p:nvSpPr>
        <p:spPr>
          <a:xfrm rot="10800000">
            <a:off x="9281504" y="-38100"/>
            <a:ext cx="2910496" cy="2910496"/>
          </a:xfrm>
          <a:prstGeom prst="rtTriangle">
            <a:avLst/>
          </a:prstGeom>
          <a:solidFill>
            <a:srgbClr val="D8C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Espace réservé du texte 3">
            <a:extLst>
              <a:ext uri="{FF2B5EF4-FFF2-40B4-BE49-F238E27FC236}">
                <a16:creationId xmlns:a16="http://schemas.microsoft.com/office/drawing/2014/main" id="{C125F806-21F2-A74C-6D4A-C398AEF7536D}"/>
              </a:ext>
            </a:extLst>
          </p:cNvPr>
          <p:cNvSpPr>
            <a:spLocks noGrp="1"/>
          </p:cNvSpPr>
          <p:nvPr>
            <p:ph type="body" sz="quarter" idx="13"/>
            <p:custDataLst>
              <p:tags r:id="rId4"/>
            </p:custDataLst>
          </p:nvPr>
        </p:nvSpPr>
        <p:spPr>
          <a:xfrm>
            <a:off x="1203674" y="2137740"/>
            <a:ext cx="10160889" cy="2110168"/>
          </a:xfrm>
        </p:spPr>
        <p:txBody>
          <a:bodyPr/>
          <a:lstStyle/>
          <a:p>
            <a:r>
              <a:rPr lang="fr-FR" dirty="0">
                <a:solidFill>
                  <a:srgbClr val="D8CBDE"/>
                </a:solidFill>
              </a:rPr>
              <a:t>Biomimétisme + écoconception</a:t>
            </a:r>
          </a:p>
          <a:p>
            <a:endParaRPr lang="fr-FR" dirty="0">
              <a:solidFill>
                <a:srgbClr val="DDEBCD"/>
              </a:solidFill>
              <a:latin typeface="Arial" panose="020B0604020202020204" pitchFamily="34" charset="0"/>
            </a:endParaRPr>
          </a:p>
        </p:txBody>
      </p:sp>
    </p:spTree>
    <p:extLst>
      <p:ext uri="{BB962C8B-B14F-4D97-AF65-F5344CB8AC3E}">
        <p14:creationId xmlns:p14="http://schemas.microsoft.com/office/powerpoint/2010/main" val="3018644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D73F7662-24D4-0943-D66C-24AC1758D9FA}"/>
              </a:ext>
            </a:extLst>
          </p:cNvPr>
          <p:cNvPicPr>
            <a:picLocks noChangeAspect="1"/>
          </p:cNvPicPr>
          <p:nvPr/>
        </p:nvPicPr>
        <p:blipFill>
          <a:blip r:embed="rId3"/>
          <a:stretch>
            <a:fillRect/>
          </a:stretch>
        </p:blipFill>
        <p:spPr>
          <a:xfrm>
            <a:off x="10277119" y="3850361"/>
            <a:ext cx="1801002" cy="2777961"/>
          </a:xfrm>
          <a:prstGeom prst="rect">
            <a:avLst/>
          </a:prstGeom>
        </p:spPr>
      </p:pic>
      <p:grpSp>
        <p:nvGrpSpPr>
          <p:cNvPr id="30" name="Groupe 29">
            <a:extLst>
              <a:ext uri="{FF2B5EF4-FFF2-40B4-BE49-F238E27FC236}">
                <a16:creationId xmlns:a16="http://schemas.microsoft.com/office/drawing/2014/main" id="{06367845-F6EE-AAAF-0EE7-366D0C6C1412}"/>
              </a:ext>
            </a:extLst>
          </p:cNvPr>
          <p:cNvGrpSpPr/>
          <p:nvPr/>
        </p:nvGrpSpPr>
        <p:grpSpPr>
          <a:xfrm>
            <a:off x="1473034" y="893973"/>
            <a:ext cx="4944280" cy="2671309"/>
            <a:chOff x="5208493" y="2965137"/>
            <a:chExt cx="4040443" cy="2182982"/>
          </a:xfrm>
        </p:grpSpPr>
        <p:pic>
          <p:nvPicPr>
            <p:cNvPr id="27" name="Image 26">
              <a:extLst>
                <a:ext uri="{FF2B5EF4-FFF2-40B4-BE49-F238E27FC236}">
                  <a16:creationId xmlns:a16="http://schemas.microsoft.com/office/drawing/2014/main" id="{C79D5644-CE2A-957C-8594-BE9155009A4C}"/>
                </a:ext>
              </a:extLst>
            </p:cNvPr>
            <p:cNvPicPr>
              <a:picLocks noChangeAspect="1"/>
            </p:cNvPicPr>
            <p:nvPr/>
          </p:nvPicPr>
          <p:blipFill>
            <a:blip r:embed="rId4"/>
            <a:stretch>
              <a:fillRect/>
            </a:stretch>
          </p:blipFill>
          <p:spPr>
            <a:xfrm>
              <a:off x="5208493" y="2965137"/>
              <a:ext cx="4040443" cy="2111772"/>
            </a:xfrm>
            <a:prstGeom prst="rect">
              <a:avLst/>
            </a:prstGeom>
          </p:spPr>
        </p:pic>
        <p:pic>
          <p:nvPicPr>
            <p:cNvPr id="29" name="Image 28">
              <a:extLst>
                <a:ext uri="{FF2B5EF4-FFF2-40B4-BE49-F238E27FC236}">
                  <a16:creationId xmlns:a16="http://schemas.microsoft.com/office/drawing/2014/main" id="{A020F2B9-756C-5BD5-6678-AEF4554DDEF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66891" y="3785029"/>
              <a:ext cx="2482045" cy="1363090"/>
            </a:xfrm>
            <a:prstGeom prst="rect">
              <a:avLst/>
            </a:prstGeom>
          </p:spPr>
        </p:pic>
      </p:grpSp>
      <p:pic>
        <p:nvPicPr>
          <p:cNvPr id="42" name="Image 41">
            <a:extLst>
              <a:ext uri="{FF2B5EF4-FFF2-40B4-BE49-F238E27FC236}">
                <a16:creationId xmlns:a16="http://schemas.microsoft.com/office/drawing/2014/main" id="{3311349B-287C-BD86-1817-D27034BB7F3A}"/>
              </a:ext>
            </a:extLst>
          </p:cNvPr>
          <p:cNvPicPr>
            <a:picLocks noChangeAspect="1"/>
          </p:cNvPicPr>
          <p:nvPr/>
        </p:nvPicPr>
        <p:blipFill>
          <a:blip r:embed="rId6"/>
          <a:stretch>
            <a:fillRect/>
          </a:stretch>
        </p:blipFill>
        <p:spPr>
          <a:xfrm>
            <a:off x="6879233" y="657857"/>
            <a:ext cx="5312767" cy="2683939"/>
          </a:xfrm>
          <a:prstGeom prst="rect">
            <a:avLst/>
          </a:prstGeom>
        </p:spPr>
      </p:pic>
      <p:pic>
        <p:nvPicPr>
          <p:cNvPr id="45" name="Image 44">
            <a:extLst>
              <a:ext uri="{FF2B5EF4-FFF2-40B4-BE49-F238E27FC236}">
                <a16:creationId xmlns:a16="http://schemas.microsoft.com/office/drawing/2014/main" id="{EAC37C62-642B-CAE9-00D1-6154F5DE0022}"/>
              </a:ext>
            </a:extLst>
          </p:cNvPr>
          <p:cNvPicPr>
            <a:picLocks noChangeAspect="1"/>
          </p:cNvPicPr>
          <p:nvPr/>
        </p:nvPicPr>
        <p:blipFill>
          <a:blip r:embed="rId7"/>
          <a:stretch>
            <a:fillRect/>
          </a:stretch>
        </p:blipFill>
        <p:spPr>
          <a:xfrm>
            <a:off x="2617067" y="5239342"/>
            <a:ext cx="3654005" cy="1333579"/>
          </a:xfrm>
          <a:prstGeom prst="rect">
            <a:avLst/>
          </a:prstGeom>
        </p:spPr>
      </p:pic>
      <p:pic>
        <p:nvPicPr>
          <p:cNvPr id="47" name="Image 46">
            <a:extLst>
              <a:ext uri="{FF2B5EF4-FFF2-40B4-BE49-F238E27FC236}">
                <a16:creationId xmlns:a16="http://schemas.microsoft.com/office/drawing/2014/main" id="{32D49C35-82A8-D20D-098C-8C2C5A866D0C}"/>
              </a:ext>
            </a:extLst>
          </p:cNvPr>
          <p:cNvPicPr>
            <a:picLocks noChangeAspect="1"/>
          </p:cNvPicPr>
          <p:nvPr/>
        </p:nvPicPr>
        <p:blipFill>
          <a:blip r:embed="rId8"/>
          <a:stretch>
            <a:fillRect/>
          </a:stretch>
        </p:blipFill>
        <p:spPr>
          <a:xfrm>
            <a:off x="0" y="3940597"/>
            <a:ext cx="2434464" cy="2512101"/>
          </a:xfrm>
          <a:prstGeom prst="rect">
            <a:avLst/>
          </a:prstGeom>
        </p:spPr>
      </p:pic>
      <p:pic>
        <p:nvPicPr>
          <p:cNvPr id="50" name="Image 49">
            <a:extLst>
              <a:ext uri="{FF2B5EF4-FFF2-40B4-BE49-F238E27FC236}">
                <a16:creationId xmlns:a16="http://schemas.microsoft.com/office/drawing/2014/main" id="{4751A992-D979-5C55-DEFA-ABC458BC07A9}"/>
              </a:ext>
            </a:extLst>
          </p:cNvPr>
          <p:cNvPicPr>
            <a:picLocks noChangeAspect="1"/>
          </p:cNvPicPr>
          <p:nvPr/>
        </p:nvPicPr>
        <p:blipFill>
          <a:blip r:embed="rId9"/>
          <a:stretch>
            <a:fillRect/>
          </a:stretch>
        </p:blipFill>
        <p:spPr>
          <a:xfrm>
            <a:off x="6271072" y="3424338"/>
            <a:ext cx="3532962" cy="3433662"/>
          </a:xfrm>
          <a:prstGeom prst="rect">
            <a:avLst/>
          </a:prstGeom>
        </p:spPr>
      </p:pic>
      <p:pic>
        <p:nvPicPr>
          <p:cNvPr id="2" name="Image 1" descr="Une image contenant Police, Graphique, capture d’écran, texte&#10;&#10;Description générée automatiquement">
            <a:extLst>
              <a:ext uri="{FF2B5EF4-FFF2-40B4-BE49-F238E27FC236}">
                <a16:creationId xmlns:a16="http://schemas.microsoft.com/office/drawing/2014/main" id="{CAE138C7-05D3-5400-49F7-599C333296EB}"/>
              </a:ext>
            </a:extLst>
          </p:cNvPr>
          <p:cNvPicPr>
            <a:picLocks noChangeAspect="1"/>
          </p:cNvPicPr>
          <p:nvPr/>
        </p:nvPicPr>
        <p:blipFill>
          <a:blip r:embed="rId10"/>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176797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a:extLst>
              <a:ext uri="{FF2B5EF4-FFF2-40B4-BE49-F238E27FC236}">
                <a16:creationId xmlns:a16="http://schemas.microsoft.com/office/drawing/2014/main" id="{2E73EBA4-C1C4-7B80-38B8-6F18655AE8B1}"/>
              </a:ext>
            </a:extLst>
          </p:cNvPr>
          <p:cNvPicPr>
            <a:picLocks noChangeAspect="1"/>
          </p:cNvPicPr>
          <p:nvPr/>
        </p:nvPicPr>
        <p:blipFill>
          <a:blip r:embed="rId3"/>
          <a:stretch>
            <a:fillRect/>
          </a:stretch>
        </p:blipFill>
        <p:spPr>
          <a:xfrm>
            <a:off x="363125" y="1729525"/>
            <a:ext cx="5338428" cy="3398950"/>
          </a:xfrm>
          <a:prstGeom prst="rect">
            <a:avLst/>
          </a:prstGeom>
        </p:spPr>
      </p:pic>
      <p:pic>
        <p:nvPicPr>
          <p:cNvPr id="55" name="Image 54">
            <a:extLst>
              <a:ext uri="{FF2B5EF4-FFF2-40B4-BE49-F238E27FC236}">
                <a16:creationId xmlns:a16="http://schemas.microsoft.com/office/drawing/2014/main" id="{E25378C7-D3F9-5EC3-FF83-4CEC0E96AE09}"/>
              </a:ext>
            </a:extLst>
          </p:cNvPr>
          <p:cNvPicPr>
            <a:picLocks noChangeAspect="1"/>
          </p:cNvPicPr>
          <p:nvPr/>
        </p:nvPicPr>
        <p:blipFill rotWithShape="1">
          <a:blip r:embed="rId4"/>
          <a:srcRect r="6170"/>
          <a:stretch/>
        </p:blipFill>
        <p:spPr>
          <a:xfrm>
            <a:off x="6051568" y="1976337"/>
            <a:ext cx="6197339" cy="3142510"/>
          </a:xfrm>
          <a:prstGeom prst="rect">
            <a:avLst/>
          </a:prstGeom>
        </p:spPr>
      </p:pic>
      <p:pic>
        <p:nvPicPr>
          <p:cNvPr id="2" name="Image 1" descr="Une image contenant Police, Graphique, capture d’écran, texte&#10;&#10;Description générée automatiquement">
            <a:extLst>
              <a:ext uri="{FF2B5EF4-FFF2-40B4-BE49-F238E27FC236}">
                <a16:creationId xmlns:a16="http://schemas.microsoft.com/office/drawing/2014/main" id="{0FAE3E39-253B-F06E-A73D-FDB2219B6DB7}"/>
              </a:ext>
            </a:extLst>
          </p:cNvPr>
          <p:cNvPicPr>
            <a:picLocks noChangeAspect="1"/>
          </p:cNvPicPr>
          <p:nvPr/>
        </p:nvPicPr>
        <p:blipFill>
          <a:blip r:embed="rId5"/>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381285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6273CF-B577-BBBD-2E07-7BF19577F6D7}"/>
              </a:ext>
            </a:extLst>
          </p:cNvPr>
          <p:cNvPicPr>
            <a:picLocks noChangeAspect="1"/>
          </p:cNvPicPr>
          <p:nvPr/>
        </p:nvPicPr>
        <p:blipFill>
          <a:blip r:embed="rId3"/>
          <a:stretch>
            <a:fillRect/>
          </a:stretch>
        </p:blipFill>
        <p:spPr>
          <a:xfrm>
            <a:off x="5993169" y="736395"/>
            <a:ext cx="5114158" cy="2842760"/>
          </a:xfrm>
          <a:prstGeom prst="rect">
            <a:avLst/>
          </a:prstGeom>
        </p:spPr>
      </p:pic>
      <p:pic>
        <p:nvPicPr>
          <p:cNvPr id="5" name="Image 4">
            <a:extLst>
              <a:ext uri="{FF2B5EF4-FFF2-40B4-BE49-F238E27FC236}">
                <a16:creationId xmlns:a16="http://schemas.microsoft.com/office/drawing/2014/main" id="{D75E64CC-C6A6-1FEF-9175-25ED24F51B7F}"/>
              </a:ext>
            </a:extLst>
          </p:cNvPr>
          <p:cNvPicPr>
            <a:picLocks noChangeAspect="1"/>
          </p:cNvPicPr>
          <p:nvPr/>
        </p:nvPicPr>
        <p:blipFill>
          <a:blip r:embed="rId4"/>
          <a:stretch>
            <a:fillRect/>
          </a:stretch>
        </p:blipFill>
        <p:spPr>
          <a:xfrm>
            <a:off x="1330490" y="805538"/>
            <a:ext cx="4111085" cy="2270524"/>
          </a:xfrm>
          <a:prstGeom prst="rect">
            <a:avLst/>
          </a:prstGeom>
        </p:spPr>
      </p:pic>
      <p:pic>
        <p:nvPicPr>
          <p:cNvPr id="9" name="Image 8">
            <a:extLst>
              <a:ext uri="{FF2B5EF4-FFF2-40B4-BE49-F238E27FC236}">
                <a16:creationId xmlns:a16="http://schemas.microsoft.com/office/drawing/2014/main" id="{8683685D-5802-C5DC-14D0-3EF4963BB5AF}"/>
              </a:ext>
            </a:extLst>
          </p:cNvPr>
          <p:cNvPicPr>
            <a:picLocks noChangeAspect="1"/>
          </p:cNvPicPr>
          <p:nvPr/>
        </p:nvPicPr>
        <p:blipFill>
          <a:blip r:embed="rId5"/>
          <a:stretch>
            <a:fillRect/>
          </a:stretch>
        </p:blipFill>
        <p:spPr>
          <a:xfrm>
            <a:off x="1330490" y="3429000"/>
            <a:ext cx="5672706" cy="3180232"/>
          </a:xfrm>
          <a:prstGeom prst="rect">
            <a:avLst/>
          </a:prstGeom>
        </p:spPr>
      </p:pic>
      <p:pic>
        <p:nvPicPr>
          <p:cNvPr id="2" name="Image 1" descr="Une image contenant Police, Graphique, capture d’écran, texte&#10;&#10;Description générée automatiquement">
            <a:extLst>
              <a:ext uri="{FF2B5EF4-FFF2-40B4-BE49-F238E27FC236}">
                <a16:creationId xmlns:a16="http://schemas.microsoft.com/office/drawing/2014/main" id="{F8FD785A-B956-441B-D091-6E240137B9C2}"/>
              </a:ext>
            </a:extLst>
          </p:cNvPr>
          <p:cNvPicPr>
            <a:picLocks noChangeAspect="1"/>
          </p:cNvPicPr>
          <p:nvPr/>
        </p:nvPicPr>
        <p:blipFill>
          <a:blip r:embed="rId6"/>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14887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70;p8">
            <a:extLst>
              <a:ext uri="{FF2B5EF4-FFF2-40B4-BE49-F238E27FC236}">
                <a16:creationId xmlns:a16="http://schemas.microsoft.com/office/drawing/2014/main" id="{340F24B2-07D4-013C-970D-4F72C453EC27}"/>
              </a:ext>
            </a:extLst>
          </p:cNvPr>
          <p:cNvSpPr txBox="1">
            <a:spLocks/>
          </p:cNvSpPr>
          <p:nvPr>
            <p:custDataLst>
              <p:tags r:id="rId1"/>
            </p:custDataLst>
          </p:nvPr>
        </p:nvSpPr>
        <p:spPr>
          <a:xfrm>
            <a:off x="1337726" y="816590"/>
            <a:ext cx="8558750" cy="598884"/>
          </a:xfrm>
          <a:prstGeom prst="rect">
            <a:avLst/>
          </a:prstGeom>
          <a:noFill/>
          <a:ln>
            <a:noFill/>
          </a:ln>
        </p:spPr>
        <p:txBody>
          <a:bodyPr spcFirstLastPara="1" vert="horz" wrap="square" lIns="0" tIns="0" rIns="0" bIns="0" rtlCol="0" anchor="ctr" anchorCtr="0">
            <a:noAutofit/>
          </a:bodyPr>
          <a:lstStyle>
            <a:lvl1pPr marL="228600" indent="-228600" algn="l" defTabSz="914400"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00000"/>
              </a:lnSpc>
              <a:spcBef>
                <a:spcPts val="0"/>
              </a:spcBef>
              <a:buSzPts val="2000"/>
              <a:buNone/>
            </a:pPr>
            <a:r>
              <a:rPr lang="en-US" sz="2400" b="1" i="0" u="none" baseline="0" dirty="0">
                <a:solidFill>
                  <a:srgbClr val="006441"/>
                </a:solidFill>
                <a:latin typeface="Arial" panose="020B0604020202020204" pitchFamily="34" charset="0"/>
                <a:cs typeface="Arial" panose="020B0604020202020204" pitchFamily="34" charset="0"/>
              </a:rPr>
              <a:t>Passer d’un régime de compensation…à la REP</a:t>
            </a:r>
            <a:endParaRPr lang="en-US" sz="2400" b="1" dirty="0">
              <a:solidFill>
                <a:srgbClr val="006441"/>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82480C0E-0271-27BA-D349-57B758DF70F3}"/>
              </a:ext>
            </a:extLst>
          </p:cNvPr>
          <p:cNvPicPr>
            <a:picLocks noChangeAspect="1"/>
          </p:cNvPicPr>
          <p:nvPr/>
        </p:nvPicPr>
        <p:blipFill>
          <a:blip r:embed="rId5"/>
          <a:stretch>
            <a:fillRect/>
          </a:stretch>
        </p:blipFill>
        <p:spPr>
          <a:xfrm>
            <a:off x="4915686" y="3097306"/>
            <a:ext cx="3149988" cy="2842094"/>
          </a:xfrm>
          <a:prstGeom prst="rect">
            <a:avLst/>
          </a:prstGeom>
        </p:spPr>
      </p:pic>
      <p:pic>
        <p:nvPicPr>
          <p:cNvPr id="7" name="Image 6">
            <a:extLst>
              <a:ext uri="{FF2B5EF4-FFF2-40B4-BE49-F238E27FC236}">
                <a16:creationId xmlns:a16="http://schemas.microsoft.com/office/drawing/2014/main" id="{38E330EC-D7AC-9A6D-E5B0-78C442A95A9F}"/>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l="17881" t="17073" r="18717" b="17097"/>
          <a:stretch/>
        </p:blipFill>
        <p:spPr>
          <a:xfrm>
            <a:off x="8842707" y="3023841"/>
            <a:ext cx="3149988" cy="3083866"/>
          </a:xfrm>
          <a:prstGeom prst="rect">
            <a:avLst/>
          </a:prstGeom>
        </p:spPr>
      </p:pic>
      <p:sp>
        <p:nvSpPr>
          <p:cNvPr id="9" name="Flèche : chevron 8">
            <a:extLst>
              <a:ext uri="{FF2B5EF4-FFF2-40B4-BE49-F238E27FC236}">
                <a16:creationId xmlns:a16="http://schemas.microsoft.com/office/drawing/2014/main" id="{8C52A41C-D390-EEEE-BA96-57D3BAD7A3E0}"/>
              </a:ext>
            </a:extLst>
          </p:cNvPr>
          <p:cNvSpPr/>
          <p:nvPr/>
        </p:nvSpPr>
        <p:spPr>
          <a:xfrm>
            <a:off x="8426943" y="4154559"/>
            <a:ext cx="415764" cy="727587"/>
          </a:xfrm>
          <a:prstGeom prst="chevr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pic>
        <p:nvPicPr>
          <p:cNvPr id="2" name="Image 1" descr="Une image contenant Police, Graphique, capture d’écran, texte&#10;&#10;Description générée automatiquement">
            <a:extLst>
              <a:ext uri="{FF2B5EF4-FFF2-40B4-BE49-F238E27FC236}">
                <a16:creationId xmlns:a16="http://schemas.microsoft.com/office/drawing/2014/main" id="{70157157-28D5-BAFC-1685-47046878DE54}"/>
              </a:ext>
            </a:extLst>
          </p:cNvPr>
          <p:cNvPicPr>
            <a:picLocks noChangeAspect="1"/>
          </p:cNvPicPr>
          <p:nvPr/>
        </p:nvPicPr>
        <p:blipFill>
          <a:blip r:embed="rId7"/>
          <a:stretch>
            <a:fillRect/>
          </a:stretch>
        </p:blipFill>
        <p:spPr>
          <a:xfrm>
            <a:off x="234166" y="126907"/>
            <a:ext cx="1150848" cy="884596"/>
          </a:xfrm>
          <a:prstGeom prst="rect">
            <a:avLst/>
          </a:prstGeom>
          <a:solidFill>
            <a:schemeClr val="bg1"/>
          </a:solidFill>
        </p:spPr>
      </p:pic>
      <p:pic>
        <p:nvPicPr>
          <p:cNvPr id="5" name="Image 4">
            <a:extLst>
              <a:ext uri="{FF2B5EF4-FFF2-40B4-BE49-F238E27FC236}">
                <a16:creationId xmlns:a16="http://schemas.microsoft.com/office/drawing/2014/main" id="{DD9AE308-8201-0445-A5D3-2E3FA1FEC40B}"/>
              </a:ext>
            </a:extLst>
          </p:cNvPr>
          <p:cNvPicPr>
            <a:picLocks noChangeAspect="1"/>
          </p:cNvPicPr>
          <p:nvPr/>
        </p:nvPicPr>
        <p:blipFill>
          <a:blip r:embed="rId8"/>
          <a:stretch>
            <a:fillRect/>
          </a:stretch>
        </p:blipFill>
        <p:spPr>
          <a:xfrm>
            <a:off x="234166" y="1372225"/>
            <a:ext cx="4521705" cy="2018384"/>
          </a:xfrm>
          <a:prstGeom prst="rect">
            <a:avLst/>
          </a:prstGeom>
        </p:spPr>
      </p:pic>
      <p:sp>
        <p:nvSpPr>
          <p:cNvPr id="6" name="Flèche : chevron 5">
            <a:extLst>
              <a:ext uri="{FF2B5EF4-FFF2-40B4-BE49-F238E27FC236}">
                <a16:creationId xmlns:a16="http://schemas.microsoft.com/office/drawing/2014/main" id="{02DDC6D0-6FC9-20EC-ED12-906205DE8E12}"/>
              </a:ext>
            </a:extLst>
          </p:cNvPr>
          <p:cNvSpPr/>
          <p:nvPr/>
        </p:nvSpPr>
        <p:spPr>
          <a:xfrm rot="5400000">
            <a:off x="5071598" y="2318424"/>
            <a:ext cx="415764" cy="727587"/>
          </a:xfrm>
          <a:prstGeom prst="chevr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Tree>
    <p:extLst>
      <p:ext uri="{BB962C8B-B14F-4D97-AF65-F5344CB8AC3E}">
        <p14:creationId xmlns:p14="http://schemas.microsoft.com/office/powerpoint/2010/main" val="325587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163153B-BE8F-0950-C87F-54C13C888540}"/>
              </a:ext>
            </a:extLst>
          </p:cNvPr>
          <p:cNvPicPr>
            <a:picLocks noChangeAspect="1"/>
          </p:cNvPicPr>
          <p:nvPr/>
        </p:nvPicPr>
        <p:blipFill>
          <a:blip r:embed="rId3"/>
          <a:stretch>
            <a:fillRect/>
          </a:stretch>
        </p:blipFill>
        <p:spPr>
          <a:xfrm>
            <a:off x="378648" y="2177756"/>
            <a:ext cx="5707683" cy="3224946"/>
          </a:xfrm>
          <a:prstGeom prst="rect">
            <a:avLst/>
          </a:prstGeom>
        </p:spPr>
      </p:pic>
      <p:pic>
        <p:nvPicPr>
          <p:cNvPr id="14" name="Image 13">
            <a:extLst>
              <a:ext uri="{FF2B5EF4-FFF2-40B4-BE49-F238E27FC236}">
                <a16:creationId xmlns:a16="http://schemas.microsoft.com/office/drawing/2014/main" id="{BEDFB428-5782-C2BD-DBE0-A77CF4D0D467}"/>
              </a:ext>
            </a:extLst>
          </p:cNvPr>
          <p:cNvPicPr>
            <a:picLocks noChangeAspect="1"/>
          </p:cNvPicPr>
          <p:nvPr/>
        </p:nvPicPr>
        <p:blipFill>
          <a:blip r:embed="rId4"/>
          <a:stretch>
            <a:fillRect/>
          </a:stretch>
        </p:blipFill>
        <p:spPr>
          <a:xfrm>
            <a:off x="6203576" y="2177756"/>
            <a:ext cx="5705269" cy="3224946"/>
          </a:xfrm>
          <a:prstGeom prst="rect">
            <a:avLst/>
          </a:prstGeom>
        </p:spPr>
      </p:pic>
      <p:pic>
        <p:nvPicPr>
          <p:cNvPr id="2" name="Image 1" descr="Une image contenant Police, Graphique, capture d’écran, texte&#10;&#10;Description générée automatiquement">
            <a:extLst>
              <a:ext uri="{FF2B5EF4-FFF2-40B4-BE49-F238E27FC236}">
                <a16:creationId xmlns:a16="http://schemas.microsoft.com/office/drawing/2014/main" id="{EFFBA739-1298-D453-2B17-6D62BC099D2B}"/>
              </a:ext>
            </a:extLst>
          </p:cNvPr>
          <p:cNvPicPr>
            <a:picLocks noChangeAspect="1"/>
          </p:cNvPicPr>
          <p:nvPr/>
        </p:nvPicPr>
        <p:blipFill>
          <a:blip r:embed="rId5"/>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787773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B3F3004-14CF-20B3-E8AA-7CD57381EC22}"/>
              </a:ext>
            </a:extLst>
          </p:cNvPr>
          <p:cNvSpPr txBox="1"/>
          <p:nvPr>
            <p:custDataLst>
              <p:tags r:id="rId1"/>
            </p:custDataLst>
          </p:nvPr>
        </p:nvSpPr>
        <p:spPr>
          <a:xfrm>
            <a:off x="1281952" y="1613647"/>
            <a:ext cx="10189832"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Atelier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4800" b="1" i="0" u="none" strike="noStrike" kern="1200" cap="none" spc="0" normalizeH="0" baseline="0" noProof="0">
                <a:ln>
                  <a:noFill/>
                </a:ln>
                <a:solidFill>
                  <a:srgbClr val="73BB44"/>
                </a:solidFill>
                <a:effectLst/>
                <a:uLnTx/>
                <a:uFillTx/>
                <a:latin typeface="Arial" panose="020B0604020202020204" pitchFamily="34" charset="0"/>
                <a:ea typeface="+mn-ea"/>
                <a:cs typeface="Arial" panose="020B0604020202020204" pitchFamily="34" charset="0"/>
              </a:rPr>
              <a:t>Écoconception et recyclabilité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4800" b="0" i="0" u="none" strike="noStrike" kern="1200" cap="none" spc="0" normalizeH="0" baseline="0" noProof="0">
                <a:ln>
                  <a:noFill/>
                </a:ln>
                <a:solidFill>
                  <a:srgbClr val="F6F6F6"/>
                </a:solidFill>
                <a:effectLst/>
                <a:uLnTx/>
                <a:uFillTx/>
                <a:latin typeface="Arial" panose="020B0604020202020204" pitchFamily="34" charset="0"/>
                <a:ea typeface="+mn-ea"/>
                <a:cs typeface="Arial" panose="020B0604020202020204" pitchFamily="34" charset="0"/>
              </a:rPr>
              <a:t>L’écoconception: processus multidisciplinaire et priorisation des critères</a:t>
            </a:r>
          </a:p>
        </p:txBody>
      </p:sp>
    </p:spTree>
    <p:extLst>
      <p:ext uri="{BB962C8B-B14F-4D97-AF65-F5344CB8AC3E}">
        <p14:creationId xmlns:p14="http://schemas.microsoft.com/office/powerpoint/2010/main" val="770658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texte 32">
            <a:extLst>
              <a:ext uri="{FF2B5EF4-FFF2-40B4-BE49-F238E27FC236}">
                <a16:creationId xmlns:a16="http://schemas.microsoft.com/office/drawing/2014/main" id="{BBF29739-6003-B781-6BFA-B40C805B0FE0}"/>
              </a:ext>
            </a:extLst>
          </p:cNvPr>
          <p:cNvSpPr>
            <a:spLocks noGrp="1"/>
          </p:cNvSpPr>
          <p:nvPr>
            <p:ph type="body" sz="quarter" idx="13"/>
            <p:custDataLst>
              <p:tags r:id="rId1"/>
            </p:custDataLst>
          </p:nvPr>
        </p:nvSpPr>
        <p:spPr/>
        <p:txBody>
          <a:bodyPr/>
          <a:lstStyle/>
          <a:p>
            <a:r>
              <a:rPr lang="fr-CA"/>
              <a:t>Objectifs de l’atelier</a:t>
            </a:r>
          </a:p>
        </p:txBody>
      </p:sp>
      <p:sp>
        <p:nvSpPr>
          <p:cNvPr id="2" name="ZoneTexte 1">
            <a:extLst>
              <a:ext uri="{FF2B5EF4-FFF2-40B4-BE49-F238E27FC236}">
                <a16:creationId xmlns:a16="http://schemas.microsoft.com/office/drawing/2014/main" id="{6396DBB0-6BFC-3232-259D-A73D27C1468E}"/>
              </a:ext>
            </a:extLst>
          </p:cNvPr>
          <p:cNvSpPr txBox="1"/>
          <p:nvPr>
            <p:custDataLst>
              <p:tags r:id="rId2"/>
            </p:custDataLst>
          </p:nvPr>
        </p:nvSpPr>
        <p:spPr>
          <a:xfrm>
            <a:off x="1247626" y="1925102"/>
            <a:ext cx="10100310" cy="1785810"/>
          </a:xfrm>
          <a:prstGeom prst="rect">
            <a:avLst/>
          </a:prstGeom>
          <a:noFill/>
        </p:spPr>
        <p:txBody>
          <a:bodyPr wrap="square" rtlCol="0">
            <a:spAutoFit/>
          </a:bodyPr>
          <a:lstStyle/>
          <a:p>
            <a:pPr marL="342900" marR="0" lvl="0" indent="-342900" algn="l" defTabSz="457200" rtl="0" eaLnBrk="1" fontAlgn="auto" latinLnBrk="0" hangingPunct="1">
              <a:lnSpc>
                <a:spcPct val="115000"/>
              </a:lnSpc>
              <a:spcBef>
                <a:spcPts val="0"/>
              </a:spcBef>
              <a:spcAft>
                <a:spcPts val="1200"/>
              </a:spcAft>
              <a:buClr>
                <a:srgbClr val="73BB44"/>
              </a:buClr>
              <a:buSzTx/>
              <a:buFont typeface="Arial" panose="020B0604020202020204" pitchFamily="34" charset="0"/>
              <a:buChar char="•"/>
              <a:tabLst/>
              <a:defRPr/>
            </a:pPr>
            <a:r>
              <a:rPr kumimoji="0" lang="fr-CA" sz="2000" b="1" i="0" u="none" strike="noStrike" kern="1200" cap="none" spc="0" normalizeH="0" baseline="0" noProof="0">
                <a:ln>
                  <a:noFill/>
                </a:ln>
                <a:solidFill>
                  <a:srgbClr val="73BB44"/>
                </a:solidFill>
                <a:effectLst/>
                <a:uLnTx/>
                <a:uFillTx/>
                <a:latin typeface="Arial" panose="020B0604020202020204" pitchFamily="34" charset="0"/>
                <a:ea typeface="Times New Roman" panose="02020603050405020304" pitchFamily="18" charset="0"/>
                <a:cs typeface="Times New Roman" panose="02020603050405020304" pitchFamily="18" charset="0"/>
              </a:rPr>
              <a:t>Définir les objectifs </a:t>
            </a:r>
            <a:r>
              <a:rPr kumimoji="0" lang="fr-CA" sz="20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Times New Roman" panose="02020603050405020304" pitchFamily="18" charset="0"/>
              </a:rPr>
              <a:t>d’une démarche d’écoconception, selon le contexte des entreprises et les exigences des parties prenantes </a:t>
            </a:r>
          </a:p>
          <a:p>
            <a:pPr marL="342900" marR="0" lvl="0" indent="-342900" algn="l" defTabSz="457200" rtl="0" eaLnBrk="1" fontAlgn="auto" latinLnBrk="0" hangingPunct="1">
              <a:lnSpc>
                <a:spcPct val="115000"/>
              </a:lnSpc>
              <a:spcBef>
                <a:spcPts val="0"/>
              </a:spcBef>
              <a:spcAft>
                <a:spcPts val="1200"/>
              </a:spcAft>
              <a:buClr>
                <a:srgbClr val="73BB44"/>
              </a:buClr>
              <a:buSzTx/>
              <a:buFont typeface="Arial" panose="020B0604020202020204" pitchFamily="34" charset="0"/>
              <a:buChar char="•"/>
              <a:tabLst/>
              <a:defRPr/>
            </a:pPr>
            <a:r>
              <a:rPr kumimoji="0" lang="fr-CA" sz="2000" b="1" i="0" u="none" strike="noStrike" kern="1200" cap="none" spc="0" normalizeH="0" baseline="0" noProof="0">
                <a:ln>
                  <a:noFill/>
                </a:ln>
                <a:solidFill>
                  <a:srgbClr val="73BB44"/>
                </a:solidFill>
                <a:effectLst/>
                <a:uLnTx/>
                <a:uFillTx/>
                <a:latin typeface="Arial" panose="020B0604020202020204" pitchFamily="34" charset="0"/>
                <a:ea typeface="+mn-ea"/>
                <a:cs typeface="Times New Roman" panose="02020603050405020304" pitchFamily="18" charset="0"/>
              </a:rPr>
              <a:t>Hiérarchiser et prioriser </a:t>
            </a:r>
            <a:r>
              <a:rPr kumimoji="0" lang="fr-CA" sz="20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Times New Roman" panose="02020603050405020304" pitchFamily="18" charset="0"/>
              </a:rPr>
              <a:t>les critères de sélection d’un emballage écoconçu</a:t>
            </a:r>
          </a:p>
          <a:p>
            <a:pPr marL="342900" marR="0" lvl="0" indent="-342900" algn="l" defTabSz="457200" rtl="0" eaLnBrk="1" fontAlgn="auto" latinLnBrk="0" hangingPunct="1">
              <a:lnSpc>
                <a:spcPct val="115000"/>
              </a:lnSpc>
              <a:spcBef>
                <a:spcPts val="0"/>
              </a:spcBef>
              <a:spcAft>
                <a:spcPts val="1200"/>
              </a:spcAft>
              <a:buClr>
                <a:srgbClr val="73BB44"/>
              </a:buClr>
              <a:buSzTx/>
              <a:buFont typeface="Arial" panose="020B0604020202020204" pitchFamily="34" charset="0"/>
              <a:buChar char="•"/>
              <a:tabLst/>
              <a:defRPr/>
            </a:pPr>
            <a:r>
              <a:rPr kumimoji="0" lang="fr-CA" sz="2000" b="1" i="0" u="none" strike="noStrike" kern="1200" cap="none" spc="0" normalizeH="0" baseline="0" noProof="0">
                <a:ln>
                  <a:noFill/>
                </a:ln>
                <a:solidFill>
                  <a:srgbClr val="73BB44"/>
                </a:solidFill>
                <a:effectLst/>
                <a:uLnTx/>
                <a:uFillTx/>
                <a:latin typeface="Arial" panose="020B0604020202020204" pitchFamily="34" charset="0"/>
                <a:ea typeface="Times New Roman" panose="02020603050405020304" pitchFamily="18" charset="0"/>
                <a:cs typeface="Times New Roman" panose="02020603050405020304" pitchFamily="18" charset="0"/>
              </a:rPr>
              <a:t>Travailler en équipe multidisciplinaire</a:t>
            </a:r>
            <a:r>
              <a:rPr kumimoji="0" lang="fr-CA" sz="2000" b="0" i="0" u="none" strike="noStrike" kern="1200" cap="none" spc="0" normalizeH="0" baseline="0" noProof="0">
                <a:ln>
                  <a:noFill/>
                </a:ln>
                <a:solidFill>
                  <a:srgbClr val="585857"/>
                </a:solidFill>
                <a:effectLst/>
                <a:uLnTx/>
                <a:uFillTx/>
                <a:latin typeface="Arial" panose="020B0604020202020204" pitchFamily="34" charset="0"/>
                <a:ea typeface="+mn-ea"/>
                <a:cs typeface="Times New Roman" panose="02020603050405020304" pitchFamily="18" charset="0"/>
              </a:rPr>
              <a:t>, ce qui </a:t>
            </a:r>
            <a:r>
              <a:rPr kumimoji="0" lang="fr-CA" sz="20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Times New Roman" panose="02020603050405020304" pitchFamily="18" charset="0"/>
              </a:rPr>
              <a:t>implique une gestion de compromis</a:t>
            </a:r>
          </a:p>
        </p:txBody>
      </p:sp>
      <p:pic>
        <p:nvPicPr>
          <p:cNvPr id="6" name="Image 5" descr="Une image contenant texte, tableau&#10;&#10;Description générée automatiquement">
            <a:extLst>
              <a:ext uri="{FF2B5EF4-FFF2-40B4-BE49-F238E27FC236}">
                <a16:creationId xmlns:a16="http://schemas.microsoft.com/office/drawing/2014/main" id="{3A6D158B-A8AC-82D1-E5C5-FD4D3C38E8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5607" y="4738589"/>
            <a:ext cx="2200785" cy="1404829"/>
          </a:xfrm>
          <a:prstGeom prst="rect">
            <a:avLst/>
          </a:prstGeom>
        </p:spPr>
      </p:pic>
    </p:spTree>
    <p:extLst>
      <p:ext uri="{BB962C8B-B14F-4D97-AF65-F5344CB8AC3E}">
        <p14:creationId xmlns:p14="http://schemas.microsoft.com/office/powerpoint/2010/main" val="2479930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texte 32">
            <a:extLst>
              <a:ext uri="{FF2B5EF4-FFF2-40B4-BE49-F238E27FC236}">
                <a16:creationId xmlns:a16="http://schemas.microsoft.com/office/drawing/2014/main" id="{BBF29739-6003-B781-6BFA-B40C805B0FE0}"/>
              </a:ext>
            </a:extLst>
          </p:cNvPr>
          <p:cNvSpPr>
            <a:spLocks noGrp="1"/>
          </p:cNvSpPr>
          <p:nvPr>
            <p:ph type="body" sz="quarter" idx="13"/>
            <p:custDataLst>
              <p:tags r:id="rId1"/>
            </p:custDataLst>
          </p:nvPr>
        </p:nvSpPr>
        <p:spPr/>
        <p:txBody>
          <a:bodyPr/>
          <a:lstStyle/>
          <a:p>
            <a:r>
              <a:rPr lang="fr-CA"/>
              <a:t>Déroulement</a:t>
            </a:r>
          </a:p>
        </p:txBody>
      </p:sp>
      <p:graphicFrame>
        <p:nvGraphicFramePr>
          <p:cNvPr id="2" name="Tableau 1">
            <a:extLst>
              <a:ext uri="{FF2B5EF4-FFF2-40B4-BE49-F238E27FC236}">
                <a16:creationId xmlns:a16="http://schemas.microsoft.com/office/drawing/2014/main" id="{86374359-5E1C-048D-2221-9B4D7646D158}"/>
              </a:ext>
            </a:extLst>
          </p:cNvPr>
          <p:cNvGraphicFramePr>
            <a:graphicFrameLocks noGrp="1"/>
          </p:cNvGraphicFramePr>
          <p:nvPr>
            <p:custDataLst>
              <p:tags r:id="rId2"/>
            </p:custDataLst>
          </p:nvPr>
        </p:nvGraphicFramePr>
        <p:xfrm>
          <a:off x="1251178" y="1917989"/>
          <a:ext cx="11435634" cy="4124047"/>
        </p:xfrm>
        <a:graphic>
          <a:graphicData uri="http://schemas.openxmlformats.org/drawingml/2006/table">
            <a:tbl>
              <a:tblPr firstRow="1" bandRow="1">
                <a:tableStyleId>{5940675A-B579-460E-94D1-54222C63F5DA}</a:tableStyleId>
              </a:tblPr>
              <a:tblGrid>
                <a:gridCol w="1014730">
                  <a:extLst>
                    <a:ext uri="{9D8B030D-6E8A-4147-A177-3AD203B41FA5}">
                      <a16:colId xmlns:a16="http://schemas.microsoft.com/office/drawing/2014/main" val="3466572923"/>
                    </a:ext>
                  </a:extLst>
                </a:gridCol>
                <a:gridCol w="10420904">
                  <a:extLst>
                    <a:ext uri="{9D8B030D-6E8A-4147-A177-3AD203B41FA5}">
                      <a16:colId xmlns:a16="http://schemas.microsoft.com/office/drawing/2014/main" val="4067078312"/>
                    </a:ext>
                  </a:extLst>
                </a:gridCol>
              </a:tblGrid>
              <a:tr h="648000">
                <a:tc>
                  <a:txBody>
                    <a:bodyPr/>
                    <a:lstStyle/>
                    <a:p>
                      <a:r>
                        <a:rPr lang="en-CA" sz="2000" b="0">
                          <a:solidFill>
                            <a:schemeClr val="tx1">
                              <a:lumMod val="50000"/>
                              <a:lumOff val="50000"/>
                            </a:schemeClr>
                          </a:solidFill>
                          <a:latin typeface="Arial" panose="020B0604020202020204" pitchFamily="34" charset="0"/>
                          <a:cs typeface="Arial" panose="020B0604020202020204" pitchFamily="34" charset="0"/>
                        </a:rPr>
                        <a:t>10 min</a:t>
                      </a:r>
                      <a:endParaRPr lang="fr-CA" sz="2000" b="0">
                        <a:solidFill>
                          <a:schemeClr val="tx1">
                            <a:lumMod val="50000"/>
                            <a:lumOff val="50000"/>
                          </a:schemeClr>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CA" sz="2000">
                          <a:solidFill>
                            <a:srgbClr val="404040"/>
                          </a:solidFill>
                          <a:latin typeface="Arial" panose="020B0604020202020204" pitchFamily="34" charset="0"/>
                          <a:cs typeface="Arial" panose="020B0604020202020204" pitchFamily="34" charset="0"/>
                        </a:rPr>
                        <a:t>Présentation de l’atelier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4074829"/>
                  </a:ext>
                </a:extLst>
              </a:tr>
              <a:tr h="648000">
                <a:tc>
                  <a:txBody>
                    <a:bodyPr/>
                    <a:lstStyle/>
                    <a:p>
                      <a:r>
                        <a:rPr lang="en-CA" sz="2000" b="0" kern="1200">
                          <a:solidFill>
                            <a:schemeClr val="tx1">
                              <a:lumMod val="50000"/>
                              <a:lumOff val="50000"/>
                            </a:schemeClr>
                          </a:solidFill>
                          <a:latin typeface="Arial" panose="020B0604020202020204" pitchFamily="34" charset="0"/>
                          <a:ea typeface="+mn-ea"/>
                          <a:cs typeface="Arial" panose="020B0604020202020204" pitchFamily="34" charset="0"/>
                        </a:rPr>
                        <a:t>10 min</a:t>
                      </a:r>
                      <a:endParaRPr lang="fr-CA" sz="2000" b="0" kern="1200">
                        <a:solidFill>
                          <a:schemeClr val="tx1">
                            <a:lumMod val="50000"/>
                            <a:lumOff val="50000"/>
                          </a:schemeClr>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CA" sz="2000" b="1" kern="1200">
                          <a:solidFill>
                            <a:srgbClr val="23653D"/>
                          </a:solidFill>
                          <a:latin typeface="Arial" panose="020B0604020202020204" pitchFamily="34" charset="0"/>
                          <a:ea typeface="+mn-ea"/>
                          <a:cs typeface="Arial" panose="020B0604020202020204" pitchFamily="34" charset="0"/>
                        </a:rPr>
                        <a:t>Étape 1 </a:t>
                      </a:r>
                      <a:r>
                        <a:rPr lang="fr-CA" sz="2000" b="0" kern="1200">
                          <a:solidFill>
                            <a:srgbClr val="404040"/>
                          </a:solidFill>
                          <a:latin typeface="Arial" panose="020B0604020202020204" pitchFamily="34" charset="0"/>
                          <a:ea typeface="+mn-ea"/>
                          <a:cs typeface="Arial" panose="020B0604020202020204" pitchFamily="34" charset="0"/>
                        </a:rPr>
                        <a:t>:</a:t>
                      </a:r>
                      <a:r>
                        <a:rPr lang="fr-CA" sz="2000" kern="1200">
                          <a:solidFill>
                            <a:srgbClr val="404040"/>
                          </a:solidFill>
                          <a:latin typeface="Arial" panose="020B0604020202020204" pitchFamily="34" charset="0"/>
                          <a:ea typeface="+mn-ea"/>
                          <a:cs typeface="Arial" panose="020B0604020202020204" pitchFamily="34" charset="0"/>
                        </a:rPr>
                        <a:t> Prendre connaissance du </a:t>
                      </a:r>
                      <a:r>
                        <a:rPr lang="fr-CA" sz="2000" b="1" kern="1200">
                          <a:solidFill>
                            <a:srgbClr val="73BB44"/>
                          </a:solidFill>
                          <a:latin typeface="Arial" panose="020B0604020202020204" pitchFamily="34" charset="0"/>
                          <a:ea typeface="+mn-ea"/>
                          <a:cs typeface="Arial" panose="020B0604020202020204" pitchFamily="34" charset="0"/>
                        </a:rPr>
                        <a:t>cas</a:t>
                      </a:r>
                      <a:r>
                        <a:rPr lang="fr-CA" sz="2000" kern="1200">
                          <a:solidFill>
                            <a:srgbClr val="404040"/>
                          </a:solidFill>
                          <a:latin typeface="Arial" panose="020B0604020202020204" pitchFamily="34" charset="0"/>
                          <a:ea typeface="+mn-ea"/>
                          <a:cs typeface="Arial" panose="020B0604020202020204" pitchFamily="34" charset="0"/>
                        </a:rPr>
                        <a:t> et définir les </a:t>
                      </a:r>
                      <a:r>
                        <a:rPr lang="fr-CA" sz="2000" b="1" kern="1200">
                          <a:solidFill>
                            <a:srgbClr val="73BB44"/>
                          </a:solidFill>
                          <a:latin typeface="Arial" panose="020B0604020202020204" pitchFamily="34" charset="0"/>
                          <a:ea typeface="+mn-ea"/>
                          <a:cs typeface="Arial" panose="020B0604020202020204" pitchFamily="34" charset="0"/>
                        </a:rPr>
                        <a:t>objectifs </a:t>
                      </a:r>
                      <a:r>
                        <a:rPr lang="fr-CA" sz="2000" kern="1200">
                          <a:solidFill>
                            <a:srgbClr val="404040"/>
                          </a:solidFill>
                          <a:latin typeface="Arial" panose="020B0604020202020204" pitchFamily="34" charset="0"/>
                          <a:ea typeface="+mn-ea"/>
                          <a:cs typeface="Arial" panose="020B0604020202020204" pitchFamily="34" charset="0"/>
                        </a:rPr>
                        <a:t>de la démarche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8682950"/>
                  </a:ext>
                </a:extLst>
              </a:tr>
              <a:tr h="648000">
                <a:tc>
                  <a:txBody>
                    <a:bodyPr/>
                    <a:lstStyle/>
                    <a:p>
                      <a:r>
                        <a:rPr lang="en-CA" sz="2000" b="0" kern="1200">
                          <a:solidFill>
                            <a:schemeClr val="tx1">
                              <a:lumMod val="50000"/>
                              <a:lumOff val="50000"/>
                            </a:schemeClr>
                          </a:solidFill>
                          <a:latin typeface="Arial" panose="020B0604020202020204" pitchFamily="34" charset="0"/>
                          <a:ea typeface="+mn-ea"/>
                          <a:cs typeface="Arial" panose="020B0604020202020204" pitchFamily="34" charset="0"/>
                        </a:rPr>
                        <a:t>10 min</a:t>
                      </a:r>
                      <a:endParaRPr lang="fr-CA" sz="2000" b="0" kern="1200">
                        <a:solidFill>
                          <a:schemeClr val="tx1">
                            <a:lumMod val="50000"/>
                            <a:lumOff val="50000"/>
                          </a:schemeClr>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CA" sz="2000" b="1" kern="1200">
                          <a:solidFill>
                            <a:srgbClr val="23653D"/>
                          </a:solidFill>
                          <a:latin typeface="Arial" panose="020B0604020202020204" pitchFamily="34" charset="0"/>
                          <a:ea typeface="+mn-ea"/>
                          <a:cs typeface="Arial" panose="020B0604020202020204" pitchFamily="34" charset="0"/>
                        </a:rPr>
                        <a:t>Étape 2 </a:t>
                      </a:r>
                      <a:r>
                        <a:rPr lang="fr-CA" sz="2000" b="0" kern="1200">
                          <a:solidFill>
                            <a:srgbClr val="404040"/>
                          </a:solidFill>
                          <a:latin typeface="Arial" panose="020B0604020202020204" pitchFamily="34" charset="0"/>
                          <a:ea typeface="+mn-ea"/>
                          <a:cs typeface="Arial" panose="020B0604020202020204" pitchFamily="34" charset="0"/>
                        </a:rPr>
                        <a:t>: </a:t>
                      </a:r>
                      <a:r>
                        <a:rPr lang="fr-CA" sz="2000" kern="1200">
                          <a:solidFill>
                            <a:srgbClr val="404040"/>
                          </a:solidFill>
                          <a:latin typeface="Arial" panose="020B0604020202020204" pitchFamily="34" charset="0"/>
                          <a:ea typeface="+mn-ea"/>
                          <a:cs typeface="Arial" panose="020B0604020202020204" pitchFamily="34" charset="0"/>
                        </a:rPr>
                        <a:t>Prendre connaissance des </a:t>
                      </a:r>
                      <a:r>
                        <a:rPr lang="fr-CA" sz="2000" b="1" kern="1200">
                          <a:solidFill>
                            <a:srgbClr val="73BB44"/>
                          </a:solidFill>
                          <a:latin typeface="Arial" panose="020B0604020202020204" pitchFamily="34" charset="0"/>
                          <a:ea typeface="+mn-ea"/>
                          <a:cs typeface="Arial" panose="020B0604020202020204" pitchFamily="34" charset="0"/>
                        </a:rPr>
                        <a:t>quatre solutions d’emballages</a:t>
                      </a:r>
                      <a:endParaRPr lang="fr-CA" sz="2000" kern="1200">
                        <a:solidFill>
                          <a:srgbClr val="404040"/>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92965373"/>
                  </a:ext>
                </a:extLst>
              </a:tr>
              <a:tr h="648000">
                <a:tc>
                  <a:txBody>
                    <a:bodyPr/>
                    <a:lstStyle/>
                    <a:p>
                      <a:r>
                        <a:rPr lang="en-CA" sz="2000" b="0" kern="1200">
                          <a:solidFill>
                            <a:schemeClr val="tx1">
                              <a:lumMod val="50000"/>
                              <a:lumOff val="50000"/>
                            </a:schemeClr>
                          </a:solidFill>
                          <a:latin typeface="Arial" panose="020B0604020202020204" pitchFamily="34" charset="0"/>
                          <a:ea typeface="+mn-ea"/>
                          <a:cs typeface="Arial" panose="020B0604020202020204" pitchFamily="34" charset="0"/>
                        </a:rPr>
                        <a:t> 5 min</a:t>
                      </a:r>
                      <a:endParaRPr lang="fr-CA" sz="2000" b="0" kern="1200">
                        <a:solidFill>
                          <a:schemeClr val="tx1">
                            <a:lumMod val="50000"/>
                            <a:lumOff val="50000"/>
                          </a:schemeClr>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CA" sz="2000" b="1" kern="1200">
                          <a:solidFill>
                            <a:srgbClr val="23653D"/>
                          </a:solidFill>
                          <a:latin typeface="Arial" panose="020B0604020202020204" pitchFamily="34" charset="0"/>
                          <a:ea typeface="+mn-ea"/>
                          <a:cs typeface="Arial" panose="020B0604020202020204" pitchFamily="34" charset="0"/>
                        </a:rPr>
                        <a:t>Étape 3 </a:t>
                      </a:r>
                      <a:r>
                        <a:rPr lang="fr-CA" sz="2000" b="0" kern="1200">
                          <a:solidFill>
                            <a:srgbClr val="404040"/>
                          </a:solidFill>
                          <a:latin typeface="Arial" panose="020B0604020202020204" pitchFamily="34" charset="0"/>
                          <a:ea typeface="+mn-ea"/>
                          <a:cs typeface="Arial" panose="020B0604020202020204" pitchFamily="34" charset="0"/>
                        </a:rPr>
                        <a:t>: </a:t>
                      </a:r>
                      <a:r>
                        <a:rPr lang="fr-CA" sz="2000" kern="1200">
                          <a:solidFill>
                            <a:srgbClr val="404040"/>
                          </a:solidFill>
                          <a:latin typeface="Arial" panose="020B0604020202020204" pitchFamily="34" charset="0"/>
                          <a:ea typeface="+mn-ea"/>
                          <a:cs typeface="Arial" panose="020B0604020202020204" pitchFamily="34" charset="0"/>
                        </a:rPr>
                        <a:t>Prendre connaissance de la </a:t>
                      </a:r>
                      <a:r>
                        <a:rPr lang="fr-CA" sz="2000" b="1" kern="1200">
                          <a:solidFill>
                            <a:srgbClr val="73BB44"/>
                          </a:solidFill>
                          <a:latin typeface="Arial" panose="020B0604020202020204" pitchFamily="34" charset="0"/>
                          <a:ea typeface="+mn-ea"/>
                          <a:cs typeface="Arial" panose="020B0604020202020204" pitchFamily="34" charset="0"/>
                        </a:rPr>
                        <a:t>carte d’embuche</a:t>
                      </a:r>
                      <a:endParaRPr lang="fr-CA" sz="2000" kern="1200">
                        <a:solidFill>
                          <a:srgbClr val="404040"/>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2979"/>
                  </a:ext>
                </a:extLst>
              </a:tr>
              <a:tr h="884047">
                <a:tc>
                  <a:txBody>
                    <a:bodyPr/>
                    <a:lstStyle/>
                    <a:p>
                      <a:pPr marL="0" algn="l" defTabSz="914400" rtl="0" eaLnBrk="1" latinLnBrk="0" hangingPunct="1"/>
                      <a:r>
                        <a:rPr lang="en-CA" sz="2000" b="0" kern="1200">
                          <a:solidFill>
                            <a:schemeClr val="tx1">
                              <a:lumMod val="50000"/>
                              <a:lumOff val="50000"/>
                            </a:schemeClr>
                          </a:solidFill>
                          <a:latin typeface="Arial" panose="020B0604020202020204" pitchFamily="34" charset="0"/>
                          <a:ea typeface="+mn-ea"/>
                          <a:cs typeface="Arial" panose="020B0604020202020204" pitchFamily="34" charset="0"/>
                        </a:rPr>
                        <a:t>10 min</a:t>
                      </a:r>
                      <a:endParaRPr lang="fr-CA" sz="2000" b="0" kern="1200">
                        <a:solidFill>
                          <a:schemeClr val="tx1">
                            <a:lumMod val="50000"/>
                            <a:lumOff val="50000"/>
                          </a:schemeClr>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CA" sz="2000" b="1" kern="1200">
                          <a:solidFill>
                            <a:srgbClr val="23653D"/>
                          </a:solidFill>
                          <a:latin typeface="Arial" panose="020B0604020202020204" pitchFamily="34" charset="0"/>
                          <a:ea typeface="+mn-ea"/>
                          <a:cs typeface="Arial" panose="020B0604020202020204" pitchFamily="34" charset="0"/>
                        </a:rPr>
                        <a:t>Étape 4 </a:t>
                      </a:r>
                      <a:r>
                        <a:rPr lang="fr-CA" sz="2000" kern="1200">
                          <a:solidFill>
                            <a:srgbClr val="404040"/>
                          </a:solidFill>
                          <a:latin typeface="Arial" panose="020B0604020202020204" pitchFamily="34" charset="0"/>
                          <a:ea typeface="+mn-ea"/>
                          <a:cs typeface="Arial" panose="020B0604020202020204" pitchFamily="34" charset="0"/>
                        </a:rPr>
                        <a:t>: Identifier </a:t>
                      </a:r>
                      <a:r>
                        <a:rPr lang="fr-CA" sz="2000" b="1" kern="1200">
                          <a:solidFill>
                            <a:srgbClr val="73BB44"/>
                          </a:solidFill>
                          <a:latin typeface="Arial" panose="020B0604020202020204" pitchFamily="34" charset="0"/>
                          <a:ea typeface="+mn-ea"/>
                          <a:cs typeface="Arial" panose="020B0604020202020204" pitchFamily="34" charset="0"/>
                        </a:rPr>
                        <a:t>l’emballage retenu, </a:t>
                      </a:r>
                      <a:r>
                        <a:rPr lang="fr-CA" sz="2000" kern="1200">
                          <a:solidFill>
                            <a:srgbClr val="404040"/>
                          </a:solidFill>
                          <a:latin typeface="Arial" panose="020B0604020202020204" pitchFamily="34" charset="0"/>
                          <a:ea typeface="+mn-ea"/>
                          <a:cs typeface="Arial" panose="020B0604020202020204" pitchFamily="34" charset="0"/>
                        </a:rPr>
                        <a:t>indiquer les </a:t>
                      </a:r>
                      <a:r>
                        <a:rPr lang="fr-CA" sz="2000" b="1" kern="1200">
                          <a:solidFill>
                            <a:srgbClr val="73BB44"/>
                          </a:solidFill>
                          <a:latin typeface="Arial" panose="020B0604020202020204" pitchFamily="34" charset="0"/>
                          <a:ea typeface="+mn-ea"/>
                          <a:cs typeface="Arial" panose="020B0604020202020204" pitchFamily="34" charset="0"/>
                        </a:rPr>
                        <a:t>critères priorisés </a:t>
                      </a:r>
                      <a:r>
                        <a:rPr lang="fr-CA" sz="2000" kern="1200">
                          <a:solidFill>
                            <a:srgbClr val="404040"/>
                          </a:solidFill>
                          <a:latin typeface="Arial" panose="020B0604020202020204" pitchFamily="34" charset="0"/>
                          <a:ea typeface="+mn-ea"/>
                          <a:cs typeface="Arial" panose="020B0604020202020204" pitchFamily="34" charset="0"/>
                        </a:rPr>
                        <a:t>et inscrire les </a:t>
                      </a:r>
                      <a:r>
                        <a:rPr lang="fr-CA" sz="2000" b="1" kern="1200">
                          <a:solidFill>
                            <a:srgbClr val="73BB44"/>
                          </a:solidFill>
                          <a:latin typeface="Arial" panose="020B0604020202020204" pitchFamily="34" charset="0"/>
                          <a:ea typeface="+mn-ea"/>
                          <a:cs typeface="Arial" panose="020B0604020202020204" pitchFamily="34" charset="0"/>
                        </a:rPr>
                        <a:t>justifications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09918006"/>
                  </a:ext>
                </a:extLst>
              </a:tr>
              <a:tr h="648000">
                <a:tc>
                  <a:txBody>
                    <a:bodyPr/>
                    <a:lstStyle/>
                    <a:p>
                      <a:r>
                        <a:rPr lang="en-CA" sz="2000" b="0" kern="1200">
                          <a:solidFill>
                            <a:schemeClr val="tx1">
                              <a:lumMod val="50000"/>
                              <a:lumOff val="50000"/>
                            </a:schemeClr>
                          </a:solidFill>
                          <a:latin typeface="Arial" panose="020B0604020202020204" pitchFamily="34" charset="0"/>
                          <a:ea typeface="+mn-ea"/>
                          <a:cs typeface="Arial" panose="020B0604020202020204" pitchFamily="34" charset="0"/>
                        </a:rPr>
                        <a:t>15 min</a:t>
                      </a:r>
                      <a:endParaRPr lang="fr-CA" sz="2000" b="0" kern="1200">
                        <a:solidFill>
                          <a:schemeClr val="tx1">
                            <a:lumMod val="50000"/>
                            <a:lumOff val="50000"/>
                          </a:schemeClr>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CA" sz="2000" b="1" kern="1200">
                          <a:solidFill>
                            <a:srgbClr val="23653D"/>
                          </a:solidFill>
                          <a:latin typeface="Arial" panose="020B0604020202020204" pitchFamily="34" charset="0"/>
                          <a:ea typeface="+mn-ea"/>
                          <a:cs typeface="Arial" panose="020B0604020202020204" pitchFamily="34" charset="0"/>
                        </a:rPr>
                        <a:t>Étape 5 </a:t>
                      </a:r>
                      <a:r>
                        <a:rPr lang="fr-CA" sz="2000" kern="1200">
                          <a:solidFill>
                            <a:srgbClr val="404040"/>
                          </a:solidFill>
                          <a:latin typeface="Arial" panose="020B0604020202020204" pitchFamily="34" charset="0"/>
                          <a:ea typeface="+mn-ea"/>
                          <a:cs typeface="Arial" panose="020B0604020202020204" pitchFamily="34" charset="0"/>
                        </a:rPr>
                        <a:t>: Présentation des </a:t>
                      </a:r>
                      <a:r>
                        <a:rPr lang="fr-CA" sz="2000" b="1" kern="1200">
                          <a:solidFill>
                            <a:srgbClr val="73BB44"/>
                          </a:solidFill>
                          <a:latin typeface="Arial" panose="020B0604020202020204" pitchFamily="34" charset="0"/>
                          <a:ea typeface="+mn-ea"/>
                          <a:cs typeface="Arial" panose="020B0604020202020204" pitchFamily="34" charset="0"/>
                        </a:rPr>
                        <a:t>cas</a:t>
                      </a:r>
                      <a:r>
                        <a:rPr lang="fr-CA" sz="2000" kern="1200">
                          <a:solidFill>
                            <a:srgbClr val="404040"/>
                          </a:solidFill>
                          <a:latin typeface="Arial" panose="020B0604020202020204" pitchFamily="34" charset="0"/>
                          <a:ea typeface="+mn-ea"/>
                          <a:cs typeface="Arial" panose="020B0604020202020204" pitchFamily="34" charset="0"/>
                        </a:rPr>
                        <a:t> et </a:t>
                      </a:r>
                      <a:r>
                        <a:rPr lang="fr-CA" sz="2000" b="1" kern="1200">
                          <a:solidFill>
                            <a:srgbClr val="73BB44"/>
                          </a:solidFill>
                          <a:latin typeface="Arial" panose="020B0604020202020204" pitchFamily="34" charset="0"/>
                          <a:ea typeface="+mn-ea"/>
                          <a:cs typeface="Arial" panose="020B0604020202020204" pitchFamily="34" charset="0"/>
                        </a:rPr>
                        <a:t>retour d’expérience </a:t>
                      </a:r>
                      <a:r>
                        <a:rPr lang="fr-CA" sz="2000" kern="1200">
                          <a:solidFill>
                            <a:srgbClr val="404040"/>
                          </a:solidFill>
                          <a:latin typeface="Arial" panose="020B0604020202020204" pitchFamily="34" charset="0"/>
                          <a:ea typeface="+mn-ea"/>
                          <a:cs typeface="Arial" panose="020B0604020202020204" pitchFamily="34" charset="0"/>
                        </a:rPr>
                        <a:t>en groupe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4315399"/>
                  </a:ext>
                </a:extLst>
              </a:tr>
            </a:tbl>
          </a:graphicData>
        </a:graphic>
      </p:graphicFrame>
    </p:spTree>
    <p:extLst>
      <p:ext uri="{BB962C8B-B14F-4D97-AF65-F5344CB8AC3E}">
        <p14:creationId xmlns:p14="http://schemas.microsoft.com/office/powerpoint/2010/main" val="2555647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texte 32">
            <a:extLst>
              <a:ext uri="{FF2B5EF4-FFF2-40B4-BE49-F238E27FC236}">
                <a16:creationId xmlns:a16="http://schemas.microsoft.com/office/drawing/2014/main" id="{BBF29739-6003-B781-6BFA-B40C805B0FE0}"/>
              </a:ext>
            </a:extLst>
          </p:cNvPr>
          <p:cNvSpPr>
            <a:spLocks noGrp="1"/>
          </p:cNvSpPr>
          <p:nvPr>
            <p:ph type="body" sz="quarter" idx="13"/>
            <p:custDataLst>
              <p:tags r:id="rId1"/>
            </p:custDataLst>
          </p:nvPr>
        </p:nvSpPr>
        <p:spPr>
          <a:xfrm>
            <a:off x="774323" y="1248937"/>
            <a:ext cx="7535478" cy="870475"/>
          </a:xfrm>
        </p:spPr>
        <p:txBody>
          <a:bodyPr/>
          <a:lstStyle/>
          <a:p>
            <a:r>
              <a:rPr lang="fr-CA"/>
              <a:t>Étape 1</a:t>
            </a:r>
            <a:endParaRPr lang="fr-CA" b="0"/>
          </a:p>
        </p:txBody>
      </p:sp>
      <p:pic>
        <p:nvPicPr>
          <p:cNvPr id="8" name="Image 7">
            <a:extLst>
              <a:ext uri="{FF2B5EF4-FFF2-40B4-BE49-F238E27FC236}">
                <a16:creationId xmlns:a16="http://schemas.microsoft.com/office/drawing/2014/main" id="{90D0E0DF-DCEA-8523-B4F1-698CF6C1D3C9}"/>
              </a:ext>
            </a:extLst>
          </p:cNvPr>
          <p:cNvPicPr>
            <a:picLocks noChangeAspect="1"/>
          </p:cNvPicPr>
          <p:nvPr>
            <p:custDataLst>
              <p:tags r:id="rId2"/>
            </p:custDataLst>
          </p:nvPr>
        </p:nvPicPr>
        <p:blipFill>
          <a:blip r:embed="rId9"/>
          <a:stretch>
            <a:fillRect/>
          </a:stretch>
        </p:blipFill>
        <p:spPr>
          <a:xfrm>
            <a:off x="8295502" y="1925101"/>
            <a:ext cx="2842913" cy="3683961"/>
          </a:xfrm>
          <a:prstGeom prst="rect">
            <a:avLst/>
          </a:prstGeom>
          <a:ln w="6350">
            <a:noFill/>
          </a:ln>
          <a:effectLst>
            <a:outerShdw blurRad="50800" dist="38100" dir="5400000" algn="t" rotWithShape="0">
              <a:prstClr val="black">
                <a:alpha val="40000"/>
              </a:prstClr>
            </a:outerShdw>
          </a:effectLst>
        </p:spPr>
      </p:pic>
      <p:sp>
        <p:nvSpPr>
          <p:cNvPr id="2" name="ZoneTexte 1">
            <a:extLst>
              <a:ext uri="{FF2B5EF4-FFF2-40B4-BE49-F238E27FC236}">
                <a16:creationId xmlns:a16="http://schemas.microsoft.com/office/drawing/2014/main" id="{CDBDA89C-6340-B73C-0763-23DC0E1F5FE0}"/>
              </a:ext>
            </a:extLst>
          </p:cNvPr>
          <p:cNvSpPr txBox="1"/>
          <p:nvPr>
            <p:custDataLst>
              <p:tags r:id="rId3"/>
            </p:custDataLst>
          </p:nvPr>
        </p:nvSpPr>
        <p:spPr>
          <a:xfrm>
            <a:off x="2105282" y="1284064"/>
            <a:ext cx="36757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Prendre connaissance du </a:t>
            </a:r>
            <a:r>
              <a:rPr kumimoji="0" lang="fr-CA" sz="20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rPr>
              <a:t>cas</a:t>
            </a:r>
            <a:endPar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p:txBody>
      </p:sp>
      <p:pic>
        <p:nvPicPr>
          <p:cNvPr id="5" name="Image 4">
            <a:extLst>
              <a:ext uri="{FF2B5EF4-FFF2-40B4-BE49-F238E27FC236}">
                <a16:creationId xmlns:a16="http://schemas.microsoft.com/office/drawing/2014/main" id="{82E5E75B-2956-6F6E-11A3-0C18C749B9FE}"/>
              </a:ext>
            </a:extLst>
          </p:cNvPr>
          <p:cNvPicPr>
            <a:picLocks noChangeAspect="1"/>
          </p:cNvPicPr>
          <p:nvPr>
            <p:custDataLst>
              <p:tags r:id="rId4"/>
            </p:custDataLst>
          </p:nvPr>
        </p:nvPicPr>
        <p:blipFill>
          <a:blip r:embed="rId10"/>
          <a:stretch>
            <a:fillRect/>
          </a:stretch>
        </p:blipFill>
        <p:spPr>
          <a:xfrm>
            <a:off x="2618779" y="1925101"/>
            <a:ext cx="2841538" cy="3683961"/>
          </a:xfrm>
          <a:prstGeom prst="rect">
            <a:avLst/>
          </a:prstGeom>
          <a:ln w="6350">
            <a:noFill/>
          </a:ln>
          <a:effectLst>
            <a:outerShdw blurRad="50800" dist="38100" dir="5400000" algn="t" rotWithShape="0">
              <a:prstClr val="black">
                <a:alpha val="40000"/>
              </a:prstClr>
            </a:outerShdw>
          </a:effectLst>
        </p:spPr>
      </p:pic>
      <p:sp>
        <p:nvSpPr>
          <p:cNvPr id="6" name="ZoneTexte 5">
            <a:extLst>
              <a:ext uri="{FF2B5EF4-FFF2-40B4-BE49-F238E27FC236}">
                <a16:creationId xmlns:a16="http://schemas.microsoft.com/office/drawing/2014/main" id="{ACA5D523-A067-5A41-3CD3-2BD63384CED9}"/>
              </a:ext>
            </a:extLst>
          </p:cNvPr>
          <p:cNvSpPr txBox="1"/>
          <p:nvPr>
            <p:custDataLst>
              <p:tags r:id="rId5"/>
            </p:custDataLst>
          </p:nvPr>
        </p:nvSpPr>
        <p:spPr>
          <a:xfrm>
            <a:off x="5928017" y="1925101"/>
            <a:ext cx="23674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Définir les </a:t>
            </a:r>
            <a:r>
              <a:rPr kumimoji="0" lang="fr-CA" sz="2000" b="1" i="0" u="none" strike="noStrike" kern="1200" cap="none" spc="0" normalizeH="0" baseline="0" noProof="0">
                <a:ln>
                  <a:noFill/>
                </a:ln>
                <a:solidFill>
                  <a:srgbClr val="73BB44"/>
                </a:solidFill>
                <a:effectLst/>
                <a:uLnTx/>
                <a:uFillTx/>
                <a:latin typeface="Arial" panose="020B0604020202020204" pitchFamily="34" charset="0"/>
                <a:ea typeface="+mn-ea"/>
                <a:cs typeface="Arial" panose="020B0604020202020204" pitchFamily="34" charset="0"/>
              </a:rPr>
              <a:t>objectifs</a:t>
            </a: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de la démarche sur la </a:t>
            </a:r>
            <a:r>
              <a:rPr kumimoji="0" lang="fr-CA" sz="20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rPr>
              <a:t>feuille de travail</a:t>
            </a:r>
            <a:endPar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p:txBody>
      </p:sp>
      <p:pic>
        <p:nvPicPr>
          <p:cNvPr id="9" name="Graphique 8" descr="Ligne fléchée : incurvée dans le sens des aiguilles d’une montre avec un remplissage uni">
            <a:extLst>
              <a:ext uri="{FF2B5EF4-FFF2-40B4-BE49-F238E27FC236}">
                <a16:creationId xmlns:a16="http://schemas.microsoft.com/office/drawing/2014/main" id="{246490C5-455A-2BA5-76BF-77601F275B15}"/>
              </a:ext>
            </a:extLst>
          </p:cNvPr>
          <p:cNvPicPr>
            <a:picLocks noChangeAspect="1"/>
          </p:cNvPicPr>
          <p:nvPr>
            <p:custDataLst>
              <p:tags r:id="rId6"/>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614741">
            <a:off x="8125407" y="2709915"/>
            <a:ext cx="984509" cy="984509"/>
          </a:xfrm>
          <a:prstGeom prst="rect">
            <a:avLst/>
          </a:prstGeom>
        </p:spPr>
      </p:pic>
    </p:spTree>
    <p:extLst>
      <p:ext uri="{BB962C8B-B14F-4D97-AF65-F5344CB8AC3E}">
        <p14:creationId xmlns:p14="http://schemas.microsoft.com/office/powerpoint/2010/main" val="705214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texte 32">
            <a:extLst>
              <a:ext uri="{FF2B5EF4-FFF2-40B4-BE49-F238E27FC236}">
                <a16:creationId xmlns:a16="http://schemas.microsoft.com/office/drawing/2014/main" id="{BBF29739-6003-B781-6BFA-B40C805B0FE0}"/>
              </a:ext>
            </a:extLst>
          </p:cNvPr>
          <p:cNvSpPr>
            <a:spLocks noGrp="1"/>
          </p:cNvSpPr>
          <p:nvPr>
            <p:ph type="body" sz="quarter" idx="13"/>
            <p:custDataLst>
              <p:tags r:id="rId1"/>
            </p:custDataLst>
          </p:nvPr>
        </p:nvSpPr>
        <p:spPr>
          <a:xfrm>
            <a:off x="774322" y="1399298"/>
            <a:ext cx="7535478" cy="870475"/>
          </a:xfrm>
        </p:spPr>
        <p:txBody>
          <a:bodyPr/>
          <a:lstStyle/>
          <a:p>
            <a:r>
              <a:rPr lang="fr-CA"/>
              <a:t>Étape 2</a:t>
            </a:r>
          </a:p>
        </p:txBody>
      </p:sp>
      <p:sp>
        <p:nvSpPr>
          <p:cNvPr id="2" name="ZoneTexte 1">
            <a:extLst>
              <a:ext uri="{FF2B5EF4-FFF2-40B4-BE49-F238E27FC236}">
                <a16:creationId xmlns:a16="http://schemas.microsoft.com/office/drawing/2014/main" id="{CDBDA89C-6340-B73C-0763-23DC0E1F5FE0}"/>
              </a:ext>
            </a:extLst>
          </p:cNvPr>
          <p:cNvSpPr txBox="1"/>
          <p:nvPr>
            <p:custDataLst>
              <p:tags r:id="rId2"/>
            </p:custDataLst>
          </p:nvPr>
        </p:nvSpPr>
        <p:spPr>
          <a:xfrm>
            <a:off x="774322" y="1925102"/>
            <a:ext cx="39520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Prendre connaissance des </a:t>
            </a:r>
            <a:r>
              <a:rPr kumimoji="0" lang="fr-CA" sz="2000" b="1" i="0" u="none" strike="noStrike" kern="1200" cap="none" spc="0" normalizeH="0" baseline="0" noProof="0">
                <a:ln>
                  <a:noFill/>
                </a:ln>
                <a:solidFill>
                  <a:srgbClr val="73BB44"/>
                </a:solidFill>
                <a:effectLst/>
                <a:uLnTx/>
                <a:uFillTx/>
                <a:latin typeface="Arial" panose="020B0604020202020204" pitchFamily="34" charset="0"/>
                <a:ea typeface="+mn-ea"/>
                <a:cs typeface="Arial" panose="020B0604020202020204" pitchFamily="34" charset="0"/>
              </a:rPr>
              <a:t>quatre solutions d’emballages</a:t>
            </a: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à partir du </a:t>
            </a:r>
            <a:r>
              <a:rPr kumimoji="0" lang="fr-CA" sz="20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rPr>
              <a:t>tableau d’analyse</a:t>
            </a:r>
          </a:p>
        </p:txBody>
      </p:sp>
      <p:grpSp>
        <p:nvGrpSpPr>
          <p:cNvPr id="3" name="Groupe 2">
            <a:extLst>
              <a:ext uri="{FF2B5EF4-FFF2-40B4-BE49-F238E27FC236}">
                <a16:creationId xmlns:a16="http://schemas.microsoft.com/office/drawing/2014/main" id="{7FF9E0A3-5A1C-F86F-2985-0790A66E3DB1}"/>
              </a:ext>
            </a:extLst>
          </p:cNvPr>
          <p:cNvGrpSpPr/>
          <p:nvPr/>
        </p:nvGrpSpPr>
        <p:grpSpPr>
          <a:xfrm>
            <a:off x="1025219" y="3643373"/>
            <a:ext cx="3167386" cy="1667933"/>
            <a:chOff x="1077973" y="3843867"/>
            <a:chExt cx="3167386" cy="1667933"/>
          </a:xfrm>
        </p:grpSpPr>
        <p:sp>
          <p:nvSpPr>
            <p:cNvPr id="11" name="Rectangle 10">
              <a:extLst>
                <a:ext uri="{FF2B5EF4-FFF2-40B4-BE49-F238E27FC236}">
                  <a16:creationId xmlns:a16="http://schemas.microsoft.com/office/drawing/2014/main" id="{AC17A748-8004-137C-3C08-C34296D94411}"/>
                </a:ext>
              </a:extLst>
            </p:cNvPr>
            <p:cNvSpPr/>
            <p:nvPr>
              <p:custDataLst>
                <p:tags r:id="rId3"/>
              </p:custDataLst>
            </p:nvPr>
          </p:nvSpPr>
          <p:spPr>
            <a:xfrm>
              <a:off x="1077973" y="3843867"/>
              <a:ext cx="3167386" cy="1667933"/>
            </a:xfrm>
            <a:prstGeom prst="rect">
              <a:avLst/>
            </a:prstGeom>
            <a:solidFill>
              <a:schemeClr val="bg1"/>
            </a:solidFill>
            <a:ln w="57150">
              <a:solidFill>
                <a:srgbClr val="73B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 de texte 299">
              <a:extLst>
                <a:ext uri="{FF2B5EF4-FFF2-40B4-BE49-F238E27FC236}">
                  <a16:creationId xmlns:a16="http://schemas.microsoft.com/office/drawing/2014/main" id="{A0489462-7BFD-9D5C-B14E-7FDADE257C73}"/>
                </a:ext>
              </a:extLst>
            </p:cNvPr>
            <p:cNvSpPr txBox="1">
              <a:spLocks noChangeArrowheads="1"/>
            </p:cNvSpPr>
            <p:nvPr>
              <p:custDataLst>
                <p:tags r:id="rId4"/>
              </p:custDataLst>
            </p:nvPr>
          </p:nvSpPr>
          <p:spPr bwMode="auto">
            <a:xfrm>
              <a:off x="1251617" y="4025001"/>
              <a:ext cx="2679383" cy="30988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Times New Roman" panose="02020603050405020304" pitchFamily="18" charset="0"/>
                </a:rPr>
                <a:t>Légende </a:t>
              </a:r>
              <a:r>
                <a:rPr kumimoji="0" lang="fr-CA" sz="14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br>
                <a:rPr kumimoji="0" lang="fr-CA" sz="14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Times New Roman" panose="02020603050405020304" pitchFamily="18" charset="0"/>
                </a:rPr>
              </a:br>
              <a:endParaRPr kumimoji="0" lang="fr-CA" sz="14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Zone de texte 299">
              <a:extLst>
                <a:ext uri="{FF2B5EF4-FFF2-40B4-BE49-F238E27FC236}">
                  <a16:creationId xmlns:a16="http://schemas.microsoft.com/office/drawing/2014/main" id="{5322F8A3-F4EC-1C2D-A9A9-CFB11AC82CB6}"/>
                </a:ext>
              </a:extLst>
            </p:cNvPr>
            <p:cNvSpPr txBox="1">
              <a:spLocks noChangeArrowheads="1"/>
            </p:cNvSpPr>
            <p:nvPr>
              <p:custDataLst>
                <p:tags r:id="rId5"/>
              </p:custDataLst>
            </p:nvPr>
          </p:nvSpPr>
          <p:spPr bwMode="auto">
            <a:xfrm>
              <a:off x="1993656" y="4250572"/>
              <a:ext cx="2110987" cy="30988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fr-CA" sz="14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Arial" panose="020B0604020202020204" pitchFamily="34" charset="0"/>
                </a:rPr>
                <a:t>performance élevée    </a:t>
              </a:r>
              <a:br>
                <a:rPr kumimoji="0" lang="fr-CA" sz="14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4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Arial" panose="020B0604020202020204" pitchFamily="34" charset="0"/>
                </a:rPr>
                <a:t>performance moyenne    </a:t>
              </a:r>
              <a:br>
                <a:rPr kumimoji="0" lang="fr-CA" sz="14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14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Arial" panose="020B0604020202020204" pitchFamily="34" charset="0"/>
                </a:rPr>
                <a:t>performance faible</a:t>
              </a:r>
              <a:endParaRPr kumimoji="0" lang="fr-CA" sz="14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Zone de texte 299">
              <a:extLst>
                <a:ext uri="{FF2B5EF4-FFF2-40B4-BE49-F238E27FC236}">
                  <a16:creationId xmlns:a16="http://schemas.microsoft.com/office/drawing/2014/main" id="{6803BBAD-9F15-4F1D-E8D4-3B699D4F6798}"/>
                </a:ext>
              </a:extLst>
            </p:cNvPr>
            <p:cNvSpPr txBox="1">
              <a:spLocks noChangeArrowheads="1"/>
            </p:cNvSpPr>
            <p:nvPr>
              <p:custDataLst>
                <p:tags r:id="rId6"/>
              </p:custDataLst>
            </p:nvPr>
          </p:nvSpPr>
          <p:spPr bwMode="auto">
            <a:xfrm>
              <a:off x="1397000" y="4256063"/>
              <a:ext cx="668805" cy="89752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CA" sz="2100" b="1" i="0" u="none" strike="noStrike" kern="1200" cap="none" spc="0" normalizeH="0" baseline="0" noProof="0">
                  <a:ln>
                    <a:noFill/>
                  </a:ln>
                  <a:solidFill>
                    <a:srgbClr val="9BBB59"/>
                  </a:solidFill>
                  <a:effectLst/>
                  <a:uLnTx/>
                  <a:uFillTx/>
                  <a:latin typeface="Arial" panose="020B0604020202020204" pitchFamily="34" charset="0"/>
                  <a:ea typeface="Times New Roman" panose="02020603050405020304" pitchFamily="18" charset="0"/>
                  <a:cs typeface="Arial" panose="020B0604020202020204" pitchFamily="34" charset="0"/>
                </a:rPr>
                <a:t>●●●</a:t>
              </a:r>
              <a:br>
                <a:rPr kumimoji="0" lang="fr-CA" sz="21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2100" b="1" i="0" u="none" strike="noStrike" kern="1200" cap="none" spc="0" normalizeH="0" baseline="0" noProof="0">
                  <a:ln>
                    <a:noFill/>
                  </a:ln>
                  <a:solidFill>
                    <a:srgbClr val="F79646"/>
                  </a:solidFill>
                  <a:effectLst/>
                  <a:uLnTx/>
                  <a:uFillTx/>
                  <a:latin typeface="Arial" panose="020B0604020202020204" pitchFamily="34" charset="0"/>
                  <a:ea typeface="Times New Roman" panose="02020603050405020304" pitchFamily="18" charset="0"/>
                  <a:cs typeface="Arial" panose="020B0604020202020204" pitchFamily="34" charset="0"/>
                </a:rPr>
                <a:t>●●</a:t>
              </a:r>
              <a:br>
                <a:rPr kumimoji="0" lang="fr-CA" sz="21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fr-CA" sz="2100" b="1" i="0" u="none" strike="noStrike" kern="1200" cap="none" spc="0" normalizeH="0" baseline="0" noProof="0">
                  <a:ln>
                    <a:noFill/>
                  </a:ln>
                  <a:solidFill>
                    <a:srgbClr val="C0504D"/>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fr-CA" sz="2100" b="0" i="0" u="none" strike="noStrike" kern="1200" cap="none" spc="0" normalizeH="0" baseline="0" noProof="0">
                <a:ln>
                  <a:noFill/>
                </a:ln>
                <a:solidFill>
                  <a:srgbClr val="585857"/>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15" name="Image 14">
            <a:extLst>
              <a:ext uri="{FF2B5EF4-FFF2-40B4-BE49-F238E27FC236}">
                <a16:creationId xmlns:a16="http://schemas.microsoft.com/office/drawing/2014/main" id="{D1FEF59B-3958-D321-EAF9-687136ADC4A1}"/>
              </a:ext>
            </a:extLst>
          </p:cNvPr>
          <p:cNvPicPr>
            <a:picLocks noChangeAspect="1"/>
          </p:cNvPicPr>
          <p:nvPr/>
        </p:nvPicPr>
        <p:blipFill>
          <a:blip r:embed="rId9"/>
          <a:stretch>
            <a:fillRect/>
          </a:stretch>
        </p:blipFill>
        <p:spPr>
          <a:xfrm>
            <a:off x="5231065" y="1568014"/>
            <a:ext cx="5819215" cy="4495828"/>
          </a:xfrm>
          <a:prstGeom prst="rect">
            <a:avLst/>
          </a:prstGeom>
          <a:ln w="6350">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48766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B356AB5-3BED-C371-94BB-30FE8881810F}"/>
              </a:ext>
            </a:extLst>
          </p:cNvPr>
          <p:cNvSpPr txBox="1"/>
          <p:nvPr>
            <p:custDataLst>
              <p:tags r:id="rId1"/>
            </p:custDataLst>
          </p:nvPr>
        </p:nvSpPr>
        <p:spPr>
          <a:xfrm>
            <a:off x="774322" y="1925102"/>
            <a:ext cx="4465893" cy="3046988"/>
          </a:xfrm>
          <a:prstGeom prst="rect">
            <a:avLst/>
          </a:prstGeom>
          <a:noFill/>
        </p:spPr>
        <p:txBody>
          <a:bodyPr wrap="square" rtlCol="0">
            <a:spAutoFit/>
          </a:bodyPr>
          <a:lstStyle/>
          <a:p>
            <a:pPr marL="0" marR="0" lvl="1" indent="0" algn="l" defTabSz="752475"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En cas de doute, utilisez la </a:t>
            </a:r>
            <a:r>
              <a:rPr kumimoji="0" lang="fr-CA" sz="24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rPr>
              <a:t>carte d’aide </a:t>
            </a:r>
            <a:r>
              <a:rPr kumimoji="0" lang="fr-CA" sz="24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pour solliciter l’aide d’un </a:t>
            </a:r>
            <a:r>
              <a:rPr kumimoji="0" lang="fr-CA" sz="2400" b="1" i="0" u="none" strike="noStrike" kern="1200" cap="none" spc="0" normalizeH="0" baseline="0" noProof="0">
                <a:ln>
                  <a:noFill/>
                </a:ln>
                <a:solidFill>
                  <a:srgbClr val="73BB44"/>
                </a:solidFill>
                <a:effectLst/>
                <a:uLnTx/>
                <a:uFillTx/>
                <a:latin typeface="Arial" panose="020B0604020202020204" pitchFamily="34" charset="0"/>
                <a:ea typeface="+mn-ea"/>
                <a:cs typeface="Arial" panose="020B0604020202020204" pitchFamily="34" charset="0"/>
              </a:rPr>
              <a:t>expert</a:t>
            </a:r>
            <a:r>
              <a:rPr kumimoji="0" lang="fr-CA" sz="24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Vous pouvez utiliser qu’une seule carte d’aide durant l’atelier</a:t>
            </a:r>
            <a:endParaRPr kumimoji="0" lang="fr-CA" sz="20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endParaRPr>
          </a:p>
        </p:txBody>
      </p:sp>
      <p:pic>
        <p:nvPicPr>
          <p:cNvPr id="13" name="Graphique 12" descr="Ampoule et engrenage avec un remplissage uni">
            <a:extLst>
              <a:ext uri="{FF2B5EF4-FFF2-40B4-BE49-F238E27FC236}">
                <a16:creationId xmlns:a16="http://schemas.microsoft.com/office/drawing/2014/main" id="{82255D8A-FE54-34D3-FF4B-19C1B539D1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4591" y="2006658"/>
            <a:ext cx="914400" cy="914400"/>
          </a:xfrm>
          <a:prstGeom prst="rect">
            <a:avLst/>
          </a:prstGeom>
        </p:spPr>
      </p:pic>
      <p:pic>
        <p:nvPicPr>
          <p:cNvPr id="3" name="Image 2">
            <a:extLst>
              <a:ext uri="{FF2B5EF4-FFF2-40B4-BE49-F238E27FC236}">
                <a16:creationId xmlns:a16="http://schemas.microsoft.com/office/drawing/2014/main" id="{182F2D1B-1EED-0218-EA81-CDF9F53517EF}"/>
              </a:ext>
            </a:extLst>
          </p:cNvPr>
          <p:cNvPicPr>
            <a:picLocks noChangeAspect="1"/>
          </p:cNvPicPr>
          <p:nvPr/>
        </p:nvPicPr>
        <p:blipFill>
          <a:blip r:embed="rId5"/>
          <a:stretch>
            <a:fillRect/>
          </a:stretch>
        </p:blipFill>
        <p:spPr>
          <a:xfrm>
            <a:off x="6283067" y="1593036"/>
            <a:ext cx="4623665" cy="4125305"/>
          </a:xfrm>
          <a:prstGeom prst="rect">
            <a:avLst/>
          </a:prstGeom>
          <a:ln w="6350">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62504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2">
            <a:extLst>
              <a:ext uri="{FF2B5EF4-FFF2-40B4-BE49-F238E27FC236}">
                <a16:creationId xmlns:a16="http://schemas.microsoft.com/office/drawing/2014/main" id="{70DE6CFA-1D43-047D-746E-2254A5EEB7C3}"/>
              </a:ext>
            </a:extLst>
          </p:cNvPr>
          <p:cNvSpPr txBox="1">
            <a:spLocks/>
          </p:cNvSpPr>
          <p:nvPr>
            <p:custDataLst>
              <p:tags r:id="rId1"/>
            </p:custDataLst>
          </p:nvPr>
        </p:nvSpPr>
        <p:spPr>
          <a:xfrm>
            <a:off x="814941" y="1401133"/>
            <a:ext cx="7535478" cy="8704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300" b="1" kern="1200" spc="0">
                <a:solidFill>
                  <a:srgbClr val="00663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CA" sz="2300" b="1" i="0" u="none" strike="noStrike" kern="1200" cap="none" spc="0" normalizeH="0" baseline="0" noProof="0">
                <a:ln>
                  <a:noFill/>
                </a:ln>
                <a:solidFill>
                  <a:srgbClr val="006633"/>
                </a:solidFill>
                <a:effectLst/>
                <a:uLnTx/>
                <a:uFillTx/>
                <a:latin typeface="Arial" panose="020B0604020202020204" pitchFamily="34" charset="0"/>
                <a:ea typeface="+mn-ea"/>
                <a:cs typeface="Arial" panose="020B0604020202020204" pitchFamily="34" charset="0"/>
              </a:rPr>
              <a:t>Étape 3</a:t>
            </a:r>
          </a:p>
        </p:txBody>
      </p:sp>
      <p:sp>
        <p:nvSpPr>
          <p:cNvPr id="3" name="ZoneTexte 2">
            <a:extLst>
              <a:ext uri="{FF2B5EF4-FFF2-40B4-BE49-F238E27FC236}">
                <a16:creationId xmlns:a16="http://schemas.microsoft.com/office/drawing/2014/main" id="{2BF24BAC-3E6B-819B-B09A-5B31BED28E7E}"/>
              </a:ext>
            </a:extLst>
          </p:cNvPr>
          <p:cNvSpPr txBox="1"/>
          <p:nvPr>
            <p:custDataLst>
              <p:tags r:id="rId2"/>
            </p:custDataLst>
          </p:nvPr>
        </p:nvSpPr>
        <p:spPr>
          <a:xfrm>
            <a:off x="774321" y="1925102"/>
            <a:ext cx="421254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Prendre connaissance de la </a:t>
            </a:r>
            <a:r>
              <a:rPr kumimoji="0" lang="fr-CA" sz="24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rPr>
              <a:t>carte d’embuche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En cas de doute, utilisez la </a:t>
            </a:r>
            <a:r>
              <a:rPr kumimoji="0" lang="fr-CA" sz="20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rPr>
              <a:t>carte d’aide </a:t>
            </a: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pour solliciter l’aide d’un </a:t>
            </a:r>
            <a:r>
              <a:rPr kumimoji="0" lang="fr-CA" sz="2000" b="1" i="0" u="none" strike="noStrike" kern="1200" cap="none" spc="0" normalizeH="0" baseline="0" noProof="0">
                <a:ln>
                  <a:noFill/>
                </a:ln>
                <a:solidFill>
                  <a:srgbClr val="73BB44"/>
                </a:solidFill>
                <a:effectLst/>
                <a:uLnTx/>
                <a:uFillTx/>
                <a:latin typeface="Arial" panose="020B0604020202020204" pitchFamily="34" charset="0"/>
                <a:ea typeface="+mn-ea"/>
                <a:cs typeface="Arial" panose="020B0604020202020204" pitchFamily="34" charset="0"/>
              </a:rPr>
              <a:t>expert</a:t>
            </a: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p:txBody>
      </p:sp>
      <p:pic>
        <p:nvPicPr>
          <p:cNvPr id="6" name="Graphique 5" descr="Ligne fléchée : incurvée dans le sens des aiguilles d’une montre avec un remplissage uni">
            <a:extLst>
              <a:ext uri="{FF2B5EF4-FFF2-40B4-BE49-F238E27FC236}">
                <a16:creationId xmlns:a16="http://schemas.microsoft.com/office/drawing/2014/main" id="{A8CD7D25-4F13-4F55-83D2-ECECD55E8702}"/>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388161">
            <a:off x="1943403" y="4400729"/>
            <a:ext cx="786046" cy="786046"/>
          </a:xfrm>
          <a:prstGeom prst="rect">
            <a:avLst/>
          </a:prstGeom>
        </p:spPr>
      </p:pic>
      <p:pic>
        <p:nvPicPr>
          <p:cNvPr id="9" name="Graphique 8" descr="Ampoule et engrenage avec un remplissage uni">
            <a:extLst>
              <a:ext uri="{FF2B5EF4-FFF2-40B4-BE49-F238E27FC236}">
                <a16:creationId xmlns:a16="http://schemas.microsoft.com/office/drawing/2014/main" id="{D39BCB5D-D5EC-9B3F-C297-6E3D286FD6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82680" y="3429000"/>
            <a:ext cx="914400" cy="914400"/>
          </a:xfrm>
          <a:prstGeom prst="rect">
            <a:avLst/>
          </a:prstGeom>
        </p:spPr>
      </p:pic>
      <p:pic>
        <p:nvPicPr>
          <p:cNvPr id="7" name="Image 6">
            <a:extLst>
              <a:ext uri="{FF2B5EF4-FFF2-40B4-BE49-F238E27FC236}">
                <a16:creationId xmlns:a16="http://schemas.microsoft.com/office/drawing/2014/main" id="{2195F687-63BB-69CD-5F05-098B0770C94F}"/>
              </a:ext>
            </a:extLst>
          </p:cNvPr>
          <p:cNvPicPr>
            <a:picLocks noChangeAspect="1"/>
          </p:cNvPicPr>
          <p:nvPr/>
        </p:nvPicPr>
        <p:blipFill>
          <a:blip r:embed="rId9"/>
          <a:stretch>
            <a:fillRect/>
          </a:stretch>
        </p:blipFill>
        <p:spPr>
          <a:xfrm>
            <a:off x="6283067" y="1587498"/>
            <a:ext cx="4623665" cy="4130843"/>
          </a:xfrm>
          <a:prstGeom prst="rect">
            <a:avLst/>
          </a:prstGeom>
          <a:ln w="6350">
            <a:noFill/>
          </a:ln>
          <a:effectLst>
            <a:outerShdw blurRad="50800" dist="38100" dir="5400000" algn="t" rotWithShape="0">
              <a:prstClr val="black">
                <a:alpha val="40000"/>
              </a:prstClr>
            </a:outerShdw>
          </a:effectLst>
        </p:spPr>
      </p:pic>
      <p:pic>
        <p:nvPicPr>
          <p:cNvPr id="11" name="Image 10">
            <a:extLst>
              <a:ext uri="{FF2B5EF4-FFF2-40B4-BE49-F238E27FC236}">
                <a16:creationId xmlns:a16="http://schemas.microsoft.com/office/drawing/2014/main" id="{DB72D3C5-0354-7945-7EB0-B3492BC92444}"/>
              </a:ext>
            </a:extLst>
          </p:cNvPr>
          <p:cNvPicPr>
            <a:picLocks noChangeAspect="1"/>
          </p:cNvPicPr>
          <p:nvPr/>
        </p:nvPicPr>
        <p:blipFill>
          <a:blip r:embed="rId10"/>
          <a:stretch>
            <a:fillRect/>
          </a:stretch>
        </p:blipFill>
        <p:spPr>
          <a:xfrm>
            <a:off x="2903483" y="4579850"/>
            <a:ext cx="1269820" cy="1132953"/>
          </a:xfrm>
          <a:prstGeom prst="rect">
            <a:avLst/>
          </a:prstGeom>
          <a:ln w="6350">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54811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8F1FA2-5276-3C04-AB14-6E0BA04AC61E}"/>
              </a:ext>
            </a:extLst>
          </p:cNvPr>
          <p:cNvPicPr>
            <a:picLocks noChangeAspect="1"/>
          </p:cNvPicPr>
          <p:nvPr/>
        </p:nvPicPr>
        <p:blipFill>
          <a:blip r:embed="rId5"/>
          <a:stretch>
            <a:fillRect/>
          </a:stretch>
        </p:blipFill>
        <p:spPr>
          <a:xfrm>
            <a:off x="6692365" y="1434940"/>
            <a:ext cx="3621645" cy="4699159"/>
          </a:xfrm>
          <a:prstGeom prst="rect">
            <a:avLst/>
          </a:prstGeom>
          <a:ln w="6350">
            <a:noFill/>
          </a:ln>
          <a:effectLst>
            <a:outerShdw blurRad="50800" dist="38100" dir="5400000" algn="t" rotWithShape="0">
              <a:prstClr val="black">
                <a:alpha val="40000"/>
              </a:prstClr>
            </a:outerShdw>
          </a:effectLst>
        </p:spPr>
      </p:pic>
      <p:sp>
        <p:nvSpPr>
          <p:cNvPr id="33" name="Espace réservé du texte 32">
            <a:extLst>
              <a:ext uri="{FF2B5EF4-FFF2-40B4-BE49-F238E27FC236}">
                <a16:creationId xmlns:a16="http://schemas.microsoft.com/office/drawing/2014/main" id="{BBF29739-6003-B781-6BFA-B40C805B0FE0}"/>
              </a:ext>
            </a:extLst>
          </p:cNvPr>
          <p:cNvSpPr>
            <a:spLocks noGrp="1"/>
          </p:cNvSpPr>
          <p:nvPr>
            <p:ph type="body" sz="quarter" idx="13"/>
            <p:custDataLst>
              <p:tags r:id="rId1"/>
            </p:custDataLst>
          </p:nvPr>
        </p:nvSpPr>
        <p:spPr/>
        <p:txBody>
          <a:bodyPr/>
          <a:lstStyle/>
          <a:p>
            <a:r>
              <a:rPr lang="fr-CA"/>
              <a:t>Étape 4</a:t>
            </a:r>
          </a:p>
        </p:txBody>
      </p:sp>
      <p:sp>
        <p:nvSpPr>
          <p:cNvPr id="2" name="ZoneTexte 1">
            <a:extLst>
              <a:ext uri="{FF2B5EF4-FFF2-40B4-BE49-F238E27FC236}">
                <a16:creationId xmlns:a16="http://schemas.microsoft.com/office/drawing/2014/main" id="{CDBDA89C-6340-B73C-0763-23DC0E1F5FE0}"/>
              </a:ext>
            </a:extLst>
          </p:cNvPr>
          <p:cNvSpPr txBox="1"/>
          <p:nvPr>
            <p:custDataLst>
              <p:tags r:id="rId2"/>
            </p:custDataLst>
          </p:nvPr>
        </p:nvSpPr>
        <p:spPr>
          <a:xfrm>
            <a:off x="1257078" y="1967457"/>
            <a:ext cx="45645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Identifier </a:t>
            </a:r>
            <a:r>
              <a:rPr kumimoji="0" lang="fr-CA" sz="2000" b="1" i="0" u="none" strike="noStrike" kern="1200" cap="none" spc="0" normalizeH="0" baseline="0" noProof="0">
                <a:ln>
                  <a:noFill/>
                </a:ln>
                <a:solidFill>
                  <a:srgbClr val="73BB44"/>
                </a:solidFill>
                <a:effectLst/>
                <a:uLnTx/>
                <a:uFillTx/>
                <a:latin typeface="Arial" panose="020B0604020202020204" pitchFamily="34" charset="0"/>
                <a:ea typeface="+mn-ea"/>
                <a:cs typeface="Arial" panose="020B0604020202020204" pitchFamily="34" charset="0"/>
              </a:rPr>
              <a:t>l’emballage retenu</a:t>
            </a: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  indiquez les </a:t>
            </a:r>
            <a:r>
              <a:rPr kumimoji="0" lang="fr-CA" sz="2000" b="1" i="0" u="none" strike="noStrike" kern="1200" cap="none" spc="0" normalizeH="0" baseline="0" noProof="0">
                <a:ln>
                  <a:noFill/>
                </a:ln>
                <a:solidFill>
                  <a:srgbClr val="73BB44"/>
                </a:solidFill>
                <a:effectLst/>
                <a:uLnTx/>
                <a:uFillTx/>
                <a:latin typeface="Arial" panose="020B0604020202020204" pitchFamily="34" charset="0"/>
                <a:ea typeface="+mn-ea"/>
                <a:cs typeface="Arial" panose="020B0604020202020204" pitchFamily="34" charset="0"/>
              </a:rPr>
              <a:t>critères priorisés </a:t>
            </a: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et les </a:t>
            </a:r>
            <a:r>
              <a:rPr kumimoji="0" lang="fr-CA" sz="2000" b="1" i="0" u="none" strike="noStrike" kern="1200" cap="none" spc="0" normalizeH="0" baseline="0" noProof="0">
                <a:ln>
                  <a:noFill/>
                </a:ln>
                <a:solidFill>
                  <a:srgbClr val="73BB44"/>
                </a:solidFill>
                <a:effectLst/>
                <a:uLnTx/>
                <a:uFillTx/>
                <a:latin typeface="Arial" panose="020B0604020202020204" pitchFamily="34" charset="0"/>
                <a:ea typeface="+mn-ea"/>
                <a:cs typeface="Arial" panose="020B0604020202020204" pitchFamily="34" charset="0"/>
              </a:rPr>
              <a:t>justifications </a:t>
            </a:r>
            <a:r>
              <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rPr>
              <a:t>sur la </a:t>
            </a:r>
            <a:r>
              <a:rPr kumimoji="0" lang="fr-CA" sz="20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rPr>
              <a:t>feuille de travail</a:t>
            </a:r>
            <a:endParaRPr kumimoji="0" lang="fr-CA" sz="2000" b="0"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a:ln>
                <a:noFill/>
              </a:ln>
              <a:solidFill>
                <a:srgbClr val="404040"/>
              </a:solidFill>
              <a:effectLst/>
              <a:uLnTx/>
              <a:uFillTx/>
              <a:latin typeface="Arial" panose="020B0604020202020204" pitchFamily="34" charset="0"/>
              <a:ea typeface="+mn-ea"/>
              <a:cs typeface="Arial" panose="020B0604020202020204" pitchFamily="34" charset="0"/>
            </a:endParaRPr>
          </a:p>
        </p:txBody>
      </p:sp>
      <p:pic>
        <p:nvPicPr>
          <p:cNvPr id="7" name="Graphique 6" descr="Ligne fléchée : incurvée dans le sens des aiguilles d’une montre avec un remplissage uni">
            <a:extLst>
              <a:ext uri="{FF2B5EF4-FFF2-40B4-BE49-F238E27FC236}">
                <a16:creationId xmlns:a16="http://schemas.microsoft.com/office/drawing/2014/main" id="{C7C55EF3-B1BE-B491-F781-B484B78701FF}"/>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809972">
            <a:off x="6200111" y="3292265"/>
            <a:ext cx="984509" cy="984509"/>
          </a:xfrm>
          <a:prstGeom prst="rect">
            <a:avLst/>
          </a:prstGeom>
        </p:spPr>
      </p:pic>
    </p:spTree>
    <p:extLst>
      <p:ext uri="{BB962C8B-B14F-4D97-AF65-F5344CB8AC3E}">
        <p14:creationId xmlns:p14="http://schemas.microsoft.com/office/powerpoint/2010/main" val="625529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2">
            <a:extLst>
              <a:ext uri="{FF2B5EF4-FFF2-40B4-BE49-F238E27FC236}">
                <a16:creationId xmlns:a16="http://schemas.microsoft.com/office/drawing/2014/main" id="{70DE6CFA-1D43-047D-746E-2254A5EEB7C3}"/>
              </a:ext>
            </a:extLst>
          </p:cNvPr>
          <p:cNvSpPr txBox="1">
            <a:spLocks/>
          </p:cNvSpPr>
          <p:nvPr>
            <p:custDataLst>
              <p:tags r:id="rId1"/>
            </p:custDataLst>
          </p:nvPr>
        </p:nvSpPr>
        <p:spPr>
          <a:xfrm>
            <a:off x="584791" y="1248937"/>
            <a:ext cx="3016545" cy="20790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300" b="1" kern="1200" spc="0">
                <a:solidFill>
                  <a:srgbClr val="00663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CA" sz="2300" b="1" i="0" u="none" strike="noStrike" kern="1200" cap="none" spc="0" normalizeH="0" baseline="0" noProof="0">
                <a:ln>
                  <a:noFill/>
                </a:ln>
                <a:solidFill>
                  <a:srgbClr val="006633"/>
                </a:solidFill>
                <a:effectLst/>
                <a:uLnTx/>
                <a:uFillTx/>
                <a:latin typeface="Arial" panose="020B0604020202020204" pitchFamily="34" charset="0"/>
                <a:ea typeface="+mn-ea"/>
                <a:cs typeface="Arial" panose="020B0604020202020204" pitchFamily="34" charset="0"/>
              </a:rPr>
              <a:t>Étape 5</a:t>
            </a:r>
          </a:p>
        </p:txBody>
      </p:sp>
      <p:sp>
        <p:nvSpPr>
          <p:cNvPr id="3" name="ZoneTexte 2">
            <a:extLst>
              <a:ext uri="{FF2B5EF4-FFF2-40B4-BE49-F238E27FC236}">
                <a16:creationId xmlns:a16="http://schemas.microsoft.com/office/drawing/2014/main" id="{2BF24BAC-3E6B-819B-B09A-5B31BED28E7E}"/>
              </a:ext>
            </a:extLst>
          </p:cNvPr>
          <p:cNvSpPr txBox="1"/>
          <p:nvPr>
            <p:custDataLst>
              <p:tags r:id="rId2"/>
            </p:custDataLst>
          </p:nvPr>
        </p:nvSpPr>
        <p:spPr>
          <a:xfrm>
            <a:off x="584791" y="2127662"/>
            <a:ext cx="34130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kern="1200">
                <a:solidFill>
                  <a:srgbClr val="404040"/>
                </a:solidFill>
                <a:latin typeface="Arial" panose="020B0604020202020204" pitchFamily="34" charset="0"/>
                <a:ea typeface="+mn-ea"/>
                <a:cs typeface="Arial" panose="020B0604020202020204" pitchFamily="34" charset="0"/>
              </a:rPr>
              <a:t>Présentation des </a:t>
            </a:r>
            <a:r>
              <a:rPr lang="fr-CA" sz="2400" b="1" kern="1200">
                <a:solidFill>
                  <a:srgbClr val="73BB44"/>
                </a:solidFill>
                <a:latin typeface="Arial" panose="020B0604020202020204" pitchFamily="34" charset="0"/>
                <a:ea typeface="+mn-ea"/>
                <a:cs typeface="Arial" panose="020B0604020202020204" pitchFamily="34" charset="0"/>
              </a:rPr>
              <a:t>cas</a:t>
            </a:r>
            <a:r>
              <a:rPr lang="fr-CA" sz="2400" kern="1200">
                <a:solidFill>
                  <a:srgbClr val="404040"/>
                </a:solidFill>
                <a:latin typeface="Arial" panose="020B0604020202020204" pitchFamily="34" charset="0"/>
                <a:ea typeface="+mn-ea"/>
                <a:cs typeface="Arial" panose="020B0604020202020204" pitchFamily="34" charset="0"/>
              </a:rPr>
              <a:t> et </a:t>
            </a:r>
            <a:r>
              <a:rPr lang="fr-CA" sz="2400" b="1" kern="1200">
                <a:solidFill>
                  <a:srgbClr val="73BB44"/>
                </a:solidFill>
                <a:latin typeface="Arial" panose="020B0604020202020204" pitchFamily="34" charset="0"/>
                <a:ea typeface="+mn-ea"/>
                <a:cs typeface="Arial" panose="020B0604020202020204" pitchFamily="34" charset="0"/>
              </a:rPr>
              <a:t>retour d’expérience </a:t>
            </a:r>
            <a:r>
              <a:rPr lang="fr-CA" sz="2400" kern="1200">
                <a:solidFill>
                  <a:srgbClr val="404040"/>
                </a:solidFill>
                <a:latin typeface="Arial" panose="020B0604020202020204" pitchFamily="34" charset="0"/>
                <a:ea typeface="+mn-ea"/>
                <a:cs typeface="Arial" panose="020B0604020202020204" pitchFamily="34" charset="0"/>
              </a:rPr>
              <a:t>en groupe</a:t>
            </a:r>
            <a:endParaRPr kumimoji="0" lang="fr-CA" sz="24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endParaRPr>
          </a:p>
        </p:txBody>
      </p:sp>
      <p:pic>
        <p:nvPicPr>
          <p:cNvPr id="5" name="Image 4">
            <a:extLst>
              <a:ext uri="{FF2B5EF4-FFF2-40B4-BE49-F238E27FC236}">
                <a16:creationId xmlns:a16="http://schemas.microsoft.com/office/drawing/2014/main" id="{0678DF3F-80F3-5E5D-AB9B-C2C676EDB439}"/>
              </a:ext>
            </a:extLst>
          </p:cNvPr>
          <p:cNvPicPr>
            <a:picLocks noChangeAspect="1"/>
          </p:cNvPicPr>
          <p:nvPr/>
        </p:nvPicPr>
        <p:blipFill>
          <a:blip r:embed="rId4"/>
          <a:stretch>
            <a:fillRect/>
          </a:stretch>
        </p:blipFill>
        <p:spPr>
          <a:xfrm>
            <a:off x="4167963" y="719977"/>
            <a:ext cx="7539893" cy="5418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467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0DF2B811-BF50-5EB0-EC02-E2EF3A1B54FF}"/>
              </a:ext>
            </a:extLst>
          </p:cNvPr>
          <p:cNvGraphicFramePr>
            <a:graphicFrameLocks noGrp="1"/>
          </p:cNvGraphicFramePr>
          <p:nvPr>
            <p:extLst>
              <p:ext uri="{D42A27DB-BD31-4B8C-83A1-F6EECF244321}">
                <p14:modId xmlns:p14="http://schemas.microsoft.com/office/powerpoint/2010/main" val="2427006304"/>
              </p:ext>
            </p:extLst>
          </p:nvPr>
        </p:nvGraphicFramePr>
        <p:xfrm>
          <a:off x="2254280" y="2833951"/>
          <a:ext cx="9922617" cy="3367725"/>
        </p:xfrm>
        <a:graphic>
          <a:graphicData uri="http://schemas.openxmlformats.org/drawingml/2006/table">
            <a:tbl>
              <a:tblPr firstRow="1" bandRow="1">
                <a:tableStyleId>{5940675A-B579-460E-94D1-54222C63F5DA}</a:tableStyleId>
              </a:tblPr>
              <a:tblGrid>
                <a:gridCol w="1102513">
                  <a:extLst>
                    <a:ext uri="{9D8B030D-6E8A-4147-A177-3AD203B41FA5}">
                      <a16:colId xmlns:a16="http://schemas.microsoft.com/office/drawing/2014/main" val="3673732584"/>
                    </a:ext>
                  </a:extLst>
                </a:gridCol>
                <a:gridCol w="1102513">
                  <a:extLst>
                    <a:ext uri="{9D8B030D-6E8A-4147-A177-3AD203B41FA5}">
                      <a16:colId xmlns:a16="http://schemas.microsoft.com/office/drawing/2014/main" val="1131699448"/>
                    </a:ext>
                  </a:extLst>
                </a:gridCol>
                <a:gridCol w="1102513">
                  <a:extLst>
                    <a:ext uri="{9D8B030D-6E8A-4147-A177-3AD203B41FA5}">
                      <a16:colId xmlns:a16="http://schemas.microsoft.com/office/drawing/2014/main" val="3945521983"/>
                    </a:ext>
                  </a:extLst>
                </a:gridCol>
                <a:gridCol w="1102513">
                  <a:extLst>
                    <a:ext uri="{9D8B030D-6E8A-4147-A177-3AD203B41FA5}">
                      <a16:colId xmlns:a16="http://schemas.microsoft.com/office/drawing/2014/main" val="2188785861"/>
                    </a:ext>
                  </a:extLst>
                </a:gridCol>
                <a:gridCol w="1102513">
                  <a:extLst>
                    <a:ext uri="{9D8B030D-6E8A-4147-A177-3AD203B41FA5}">
                      <a16:colId xmlns:a16="http://schemas.microsoft.com/office/drawing/2014/main" val="2492596985"/>
                    </a:ext>
                  </a:extLst>
                </a:gridCol>
                <a:gridCol w="1102513">
                  <a:extLst>
                    <a:ext uri="{9D8B030D-6E8A-4147-A177-3AD203B41FA5}">
                      <a16:colId xmlns:a16="http://schemas.microsoft.com/office/drawing/2014/main" val="2096470462"/>
                    </a:ext>
                  </a:extLst>
                </a:gridCol>
                <a:gridCol w="1102513">
                  <a:extLst>
                    <a:ext uri="{9D8B030D-6E8A-4147-A177-3AD203B41FA5}">
                      <a16:colId xmlns:a16="http://schemas.microsoft.com/office/drawing/2014/main" val="2025052871"/>
                    </a:ext>
                  </a:extLst>
                </a:gridCol>
                <a:gridCol w="1102513">
                  <a:extLst>
                    <a:ext uri="{9D8B030D-6E8A-4147-A177-3AD203B41FA5}">
                      <a16:colId xmlns:a16="http://schemas.microsoft.com/office/drawing/2014/main" val="159783715"/>
                    </a:ext>
                  </a:extLst>
                </a:gridCol>
                <a:gridCol w="1102513">
                  <a:extLst>
                    <a:ext uri="{9D8B030D-6E8A-4147-A177-3AD203B41FA5}">
                      <a16:colId xmlns:a16="http://schemas.microsoft.com/office/drawing/2014/main" val="1750017163"/>
                    </a:ext>
                  </a:extLst>
                </a:gridCol>
              </a:tblGrid>
              <a:tr h="1158400">
                <a:tc>
                  <a:txBody>
                    <a:bodyPr/>
                    <a:lstStyle/>
                    <a:p>
                      <a:pPr algn="ctr"/>
                      <a:endParaRPr lang="fr-CA" sz="1000" b="1" noProof="0" dirty="0">
                        <a:solidFill>
                          <a:srgbClr val="006532"/>
                        </a:solidFill>
                        <a:latin typeface="Arial" panose="020B0604020202020204" pitchFamily="34" charset="0"/>
                        <a:cs typeface="Arial" panose="020B0604020202020204" pitchFamily="34" charset="0"/>
                      </a:endParaRPr>
                    </a:p>
                  </a:txBody>
                  <a:tcPr marL="76935" marR="76935" marT="38468" marB="3846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CA" sz="1000" b="1" noProof="0" dirty="0">
                        <a:solidFill>
                          <a:srgbClr val="77B52A"/>
                        </a:solidFill>
                        <a:latin typeface="Arial" panose="020B0604020202020204" pitchFamily="34" charset="0"/>
                        <a:cs typeface="Arial" panose="020B0604020202020204" pitchFamily="34" charset="0"/>
                      </a:endParaRPr>
                    </a:p>
                  </a:txBody>
                  <a:tcPr marL="76935" marR="76935" marT="38468" marB="3846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CA" sz="1000" b="1" noProof="0">
                        <a:solidFill>
                          <a:srgbClr val="28225C"/>
                        </a:solidFill>
                        <a:latin typeface="Arial" panose="020B0604020202020204" pitchFamily="34" charset="0"/>
                        <a:cs typeface="Arial" panose="020B0604020202020204" pitchFamily="34" charset="0"/>
                      </a:endParaRPr>
                    </a:p>
                  </a:txBody>
                  <a:tcPr marL="76935" marR="76935" marT="38468" marB="3846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CA" sz="1000" b="1" noProof="0">
                        <a:solidFill>
                          <a:srgbClr val="18509F"/>
                        </a:solidFill>
                        <a:latin typeface="Arial" panose="020B0604020202020204" pitchFamily="34" charset="0"/>
                        <a:cs typeface="Arial" panose="020B0604020202020204" pitchFamily="34" charset="0"/>
                      </a:endParaRPr>
                    </a:p>
                  </a:txBody>
                  <a:tcPr marL="76935" marR="76935" marT="38468" marB="3846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CA" sz="1000" b="1" noProof="0">
                        <a:solidFill>
                          <a:srgbClr val="55C0E9"/>
                        </a:solidFill>
                        <a:latin typeface="Arial" panose="020B0604020202020204" pitchFamily="34" charset="0"/>
                        <a:cs typeface="Arial" panose="020B0604020202020204" pitchFamily="34" charset="0"/>
                      </a:endParaRPr>
                    </a:p>
                  </a:txBody>
                  <a:tcPr marL="76935" marR="76935" marT="38468" marB="3846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CA" sz="1000" b="1" noProof="0">
                        <a:solidFill>
                          <a:srgbClr val="4D0E50"/>
                        </a:solidFill>
                        <a:latin typeface="Arial" panose="020B0604020202020204" pitchFamily="34" charset="0"/>
                        <a:cs typeface="Arial" panose="020B0604020202020204" pitchFamily="34" charset="0"/>
                      </a:endParaRPr>
                    </a:p>
                  </a:txBody>
                  <a:tcPr marL="76935" marR="76935" marT="38468" marB="3846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CA" sz="1000" b="1" noProof="0">
                        <a:solidFill>
                          <a:srgbClr val="951B81"/>
                        </a:solidFill>
                        <a:latin typeface="Arial" panose="020B0604020202020204" pitchFamily="34" charset="0"/>
                        <a:cs typeface="Arial" panose="020B0604020202020204" pitchFamily="34" charset="0"/>
                      </a:endParaRPr>
                    </a:p>
                  </a:txBody>
                  <a:tcPr marL="76935" marR="76935" marT="38468" marB="3846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CA" sz="1000" b="1" noProof="0">
                        <a:solidFill>
                          <a:srgbClr val="E84E1B"/>
                        </a:solidFill>
                        <a:latin typeface="Arial" panose="020B0604020202020204" pitchFamily="34" charset="0"/>
                        <a:cs typeface="Arial" panose="020B0604020202020204" pitchFamily="34" charset="0"/>
                      </a:endParaRPr>
                    </a:p>
                  </a:txBody>
                  <a:tcPr marL="76935" marR="76935" marT="38468" marB="3846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fr-CA" sz="1000" b="1" noProof="0" dirty="0">
                        <a:solidFill>
                          <a:srgbClr val="EC8600"/>
                        </a:solidFill>
                        <a:latin typeface="Arial" panose="020B0604020202020204" pitchFamily="34" charset="0"/>
                        <a:cs typeface="Arial" panose="020B0604020202020204" pitchFamily="34" charset="0"/>
                      </a:endParaRPr>
                    </a:p>
                  </a:txBody>
                  <a:tcPr marL="76935" marR="76935" marT="38468" marB="3846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6059120"/>
                  </a:ext>
                </a:extLst>
              </a:tr>
              <a:tr h="1138418">
                <a:tc>
                  <a:txBody>
                    <a:bodyPr/>
                    <a:lstStyle/>
                    <a:p>
                      <a:pPr algn="ctr"/>
                      <a:r>
                        <a:rPr lang="fr-CA" sz="1700" b="1" noProof="0" dirty="0">
                          <a:solidFill>
                            <a:srgbClr val="006532"/>
                          </a:solidFill>
                          <a:latin typeface="Arial" panose="020B0604020202020204" pitchFamily="34" charset="0"/>
                          <a:cs typeface="Arial" panose="020B0604020202020204" pitchFamily="34" charset="0"/>
                        </a:rPr>
                        <a:t>85 %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77B52A"/>
                          </a:solidFill>
                          <a:latin typeface="Arial" panose="020B0604020202020204" pitchFamily="34" charset="0"/>
                          <a:cs typeface="Arial" panose="020B0604020202020204" pitchFamily="34" charset="0"/>
                        </a:rPr>
                        <a:t>80 %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28225C"/>
                          </a:solidFill>
                          <a:latin typeface="Arial" panose="020B0604020202020204" pitchFamily="34" charset="0"/>
                          <a:cs typeface="Arial" panose="020B0604020202020204" pitchFamily="34" charset="0"/>
                        </a:rPr>
                        <a:t>80 %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18509F"/>
                          </a:solidFill>
                          <a:latin typeface="Arial" panose="020B0604020202020204" pitchFamily="34" charset="0"/>
                          <a:cs typeface="Arial" panose="020B0604020202020204" pitchFamily="34" charset="0"/>
                        </a:rPr>
                        <a:t>80 %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55C0E9"/>
                          </a:solidFill>
                          <a:latin typeface="Arial" panose="020B0604020202020204" pitchFamily="34" charset="0"/>
                          <a:cs typeface="Arial" panose="020B0604020202020204" pitchFamily="34" charset="0"/>
                        </a:rPr>
                        <a:t>75 %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4D0E50"/>
                          </a:solidFill>
                          <a:latin typeface="Arial" panose="020B0604020202020204" pitchFamily="34" charset="0"/>
                          <a:cs typeface="Arial" panose="020B0604020202020204" pitchFamily="34" charset="0"/>
                        </a:rPr>
                        <a:t>50 %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951B81"/>
                          </a:solidFill>
                          <a:latin typeface="Arial" panose="020B0604020202020204" pitchFamily="34" charset="0"/>
                          <a:cs typeface="Arial" panose="020B0604020202020204" pitchFamily="34" charset="0"/>
                        </a:rPr>
                        <a:t>70 %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E84E1B"/>
                          </a:solidFill>
                          <a:latin typeface="Arial" panose="020B0604020202020204" pitchFamily="34" charset="0"/>
                          <a:cs typeface="Arial" panose="020B0604020202020204" pitchFamily="34" charset="0"/>
                        </a:rPr>
                        <a:t>75 %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EC8600"/>
                          </a:solidFill>
                          <a:latin typeface="Arial" panose="020B0604020202020204" pitchFamily="34" charset="0"/>
                          <a:cs typeface="Arial" panose="020B0604020202020204" pitchFamily="34" charset="0"/>
                        </a:rPr>
                        <a:t>55 %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908964"/>
                  </a:ext>
                </a:extLst>
              </a:tr>
              <a:tr h="1070907">
                <a:tc>
                  <a:txBody>
                    <a:bodyPr/>
                    <a:lstStyle/>
                    <a:p>
                      <a:pPr algn="ctr"/>
                      <a:r>
                        <a:rPr lang="fr-CA" sz="1700" b="1" noProof="0" dirty="0">
                          <a:solidFill>
                            <a:srgbClr val="006532"/>
                          </a:solidFill>
                          <a:latin typeface="Arial" panose="020B0604020202020204" pitchFamily="34" charset="0"/>
                          <a:cs typeface="Arial" panose="020B0604020202020204" pitchFamily="34" charset="0"/>
                        </a:rPr>
                        <a:t>75 %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77B52A"/>
                          </a:solidFill>
                          <a:latin typeface="Arial" panose="020B0604020202020204" pitchFamily="34" charset="0"/>
                          <a:cs typeface="Arial" panose="020B0604020202020204" pitchFamily="34" charset="0"/>
                        </a:rPr>
                        <a:t>70 %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28225C"/>
                          </a:solidFill>
                          <a:latin typeface="Arial" panose="020B0604020202020204" pitchFamily="34" charset="0"/>
                          <a:cs typeface="Arial" panose="020B0604020202020204" pitchFamily="34" charset="0"/>
                        </a:rPr>
                        <a:t>70 %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18509F"/>
                          </a:solidFill>
                          <a:latin typeface="Arial" panose="020B0604020202020204" pitchFamily="34" charset="0"/>
                          <a:cs typeface="Arial" panose="020B0604020202020204" pitchFamily="34" charset="0"/>
                        </a:rPr>
                        <a:t>65 %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55C0E9"/>
                          </a:solidFill>
                          <a:latin typeface="Arial" panose="020B0604020202020204" pitchFamily="34" charset="0"/>
                          <a:cs typeface="Arial" panose="020B0604020202020204" pitchFamily="34" charset="0"/>
                        </a:rPr>
                        <a:t>65 %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4D0E50"/>
                          </a:solidFill>
                          <a:latin typeface="Arial" panose="020B0604020202020204" pitchFamily="34" charset="0"/>
                          <a:cs typeface="Arial" panose="020B0604020202020204" pitchFamily="34" charset="0"/>
                        </a:rPr>
                        <a:t>40 %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951B81"/>
                          </a:solidFill>
                          <a:latin typeface="Arial" panose="020B0604020202020204" pitchFamily="34" charset="0"/>
                          <a:cs typeface="Arial" panose="020B0604020202020204" pitchFamily="34" charset="0"/>
                        </a:rPr>
                        <a:t>65 %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E84E1B"/>
                          </a:solidFill>
                          <a:latin typeface="Arial" panose="020B0604020202020204" pitchFamily="34" charset="0"/>
                          <a:cs typeface="Arial" panose="020B0604020202020204" pitchFamily="34" charset="0"/>
                        </a:rPr>
                        <a:t>70 %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A" sz="1700" b="1" noProof="0" dirty="0">
                          <a:solidFill>
                            <a:srgbClr val="EC8600"/>
                          </a:solidFill>
                          <a:latin typeface="Arial" panose="020B0604020202020204" pitchFamily="34" charset="0"/>
                          <a:cs typeface="Arial" panose="020B0604020202020204" pitchFamily="34" charset="0"/>
                        </a:rPr>
                        <a:t>45 %</a:t>
                      </a:r>
                    </a:p>
                  </a:txBody>
                  <a:tcPr marL="76935" marR="76935" marT="38468" marB="384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4539518"/>
                  </a:ext>
                </a:extLst>
              </a:tr>
            </a:tbl>
          </a:graphicData>
        </a:graphic>
      </p:graphicFrame>
      <p:sp>
        <p:nvSpPr>
          <p:cNvPr id="7" name="Espace réservé du texte 32">
            <a:extLst>
              <a:ext uri="{FF2B5EF4-FFF2-40B4-BE49-F238E27FC236}">
                <a16:creationId xmlns:a16="http://schemas.microsoft.com/office/drawing/2014/main" id="{35344697-E920-1535-B938-47C96FC0689F}"/>
              </a:ext>
            </a:extLst>
          </p:cNvPr>
          <p:cNvSpPr txBox="1">
            <a:spLocks/>
          </p:cNvSpPr>
          <p:nvPr/>
        </p:nvSpPr>
        <p:spPr>
          <a:xfrm>
            <a:off x="1279008" y="656324"/>
            <a:ext cx="9532427" cy="1248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CA" sz="3400" b="1" dirty="0">
                <a:solidFill>
                  <a:srgbClr val="006633"/>
                </a:solidFill>
              </a:rPr>
              <a:t>Cibles</a:t>
            </a:r>
            <a:r>
              <a:rPr lang="fr-CA" sz="3600" b="1" dirty="0">
                <a:solidFill>
                  <a:srgbClr val="006633"/>
                </a:solidFill>
              </a:rPr>
              <a:t> </a:t>
            </a:r>
            <a:r>
              <a:rPr lang="fr-CA" sz="3600" b="1" dirty="0">
                <a:solidFill>
                  <a:srgbClr val="00BD75"/>
                </a:solidFill>
              </a:rPr>
              <a:t>ambitieuses</a:t>
            </a:r>
            <a:r>
              <a:rPr lang="fr-CA" sz="3600" b="1" dirty="0">
                <a:solidFill>
                  <a:srgbClr val="006633"/>
                </a:solidFill>
              </a:rPr>
              <a:t> </a:t>
            </a:r>
          </a:p>
          <a:p>
            <a:pPr marL="0" indent="0">
              <a:lnSpc>
                <a:spcPct val="100000"/>
              </a:lnSpc>
              <a:spcBef>
                <a:spcPts val="0"/>
              </a:spcBef>
              <a:buNone/>
            </a:pPr>
            <a:r>
              <a:rPr lang="fr-CA" sz="3400" dirty="0">
                <a:solidFill>
                  <a:srgbClr val="006633"/>
                </a:solidFill>
              </a:rPr>
              <a:t>collecte sélective au Québec dès 2027</a:t>
            </a:r>
            <a:endParaRPr lang="fr-CA" dirty="0">
              <a:solidFill>
                <a:srgbClr val="006633"/>
              </a:solidFill>
            </a:endParaRPr>
          </a:p>
        </p:txBody>
      </p:sp>
      <p:sp>
        <p:nvSpPr>
          <p:cNvPr id="43" name="ZoneTexte 42">
            <a:extLst>
              <a:ext uri="{FF2B5EF4-FFF2-40B4-BE49-F238E27FC236}">
                <a16:creationId xmlns:a16="http://schemas.microsoft.com/office/drawing/2014/main" id="{F36F51A3-3397-5EC6-6719-E04E4737242A}"/>
              </a:ext>
            </a:extLst>
          </p:cNvPr>
          <p:cNvSpPr txBox="1"/>
          <p:nvPr/>
        </p:nvSpPr>
        <p:spPr>
          <a:xfrm>
            <a:off x="139582" y="4077195"/>
            <a:ext cx="2222275" cy="707886"/>
          </a:xfrm>
          <a:prstGeom prst="rect">
            <a:avLst/>
          </a:prstGeom>
          <a:noFill/>
        </p:spPr>
        <p:txBody>
          <a:bodyPr wrap="none" rtlCol="0">
            <a:spAutoFit/>
          </a:bodyPr>
          <a:lstStyle/>
          <a:p>
            <a:r>
              <a:rPr lang="fr-CA" sz="2000" b="1" dirty="0">
                <a:solidFill>
                  <a:srgbClr val="00382E"/>
                </a:solidFill>
                <a:highlight>
                  <a:srgbClr val="ACF0D9"/>
                </a:highlight>
                <a:latin typeface="Arial" panose="020B0604020202020204" pitchFamily="34" charset="0"/>
                <a:cs typeface="Arial" panose="020B0604020202020204" pitchFamily="34" charset="0"/>
              </a:rPr>
              <a:t>CIBLES DE </a:t>
            </a:r>
          </a:p>
          <a:p>
            <a:r>
              <a:rPr lang="fr-CA" sz="2000" b="1" dirty="0">
                <a:solidFill>
                  <a:srgbClr val="00382E"/>
                </a:solidFill>
                <a:highlight>
                  <a:srgbClr val="ACF0D9"/>
                </a:highlight>
                <a:latin typeface="Arial" panose="020B0604020202020204" pitchFamily="34" charset="0"/>
                <a:cs typeface="Arial" panose="020B0604020202020204" pitchFamily="34" charset="0"/>
              </a:rPr>
              <a:t>RÉCUPÉRATION</a:t>
            </a:r>
          </a:p>
        </p:txBody>
      </p:sp>
      <p:sp>
        <p:nvSpPr>
          <p:cNvPr id="44" name="ZoneTexte 43">
            <a:extLst>
              <a:ext uri="{FF2B5EF4-FFF2-40B4-BE49-F238E27FC236}">
                <a16:creationId xmlns:a16="http://schemas.microsoft.com/office/drawing/2014/main" id="{8396D0BB-1039-D68F-D9CA-272D0AF8B435}"/>
              </a:ext>
            </a:extLst>
          </p:cNvPr>
          <p:cNvSpPr txBox="1"/>
          <p:nvPr/>
        </p:nvSpPr>
        <p:spPr>
          <a:xfrm>
            <a:off x="139582" y="5221691"/>
            <a:ext cx="1798890" cy="707886"/>
          </a:xfrm>
          <a:prstGeom prst="rect">
            <a:avLst/>
          </a:prstGeom>
          <a:noFill/>
        </p:spPr>
        <p:txBody>
          <a:bodyPr wrap="none" rtlCol="0">
            <a:spAutoFit/>
          </a:bodyPr>
          <a:lstStyle/>
          <a:p>
            <a:r>
              <a:rPr lang="fr-CA" sz="2000" b="1" dirty="0">
                <a:solidFill>
                  <a:srgbClr val="00382E"/>
                </a:solidFill>
                <a:highlight>
                  <a:srgbClr val="ACF0D9"/>
                </a:highlight>
                <a:latin typeface="Arial" panose="020B0604020202020204" pitchFamily="34" charset="0"/>
                <a:cs typeface="Arial" panose="020B0604020202020204" pitchFamily="34" charset="0"/>
              </a:rPr>
              <a:t>CIBLES DE </a:t>
            </a:r>
          </a:p>
          <a:p>
            <a:r>
              <a:rPr lang="fr-CA" sz="2000" b="1" dirty="0">
                <a:solidFill>
                  <a:srgbClr val="00382E"/>
                </a:solidFill>
                <a:highlight>
                  <a:srgbClr val="ACF0D9"/>
                </a:highlight>
                <a:latin typeface="Arial" panose="020B0604020202020204" pitchFamily="34" charset="0"/>
                <a:cs typeface="Arial" panose="020B0604020202020204" pitchFamily="34" charset="0"/>
              </a:rPr>
              <a:t>RECYCLAGE</a:t>
            </a:r>
          </a:p>
        </p:txBody>
      </p:sp>
      <p:grpSp>
        <p:nvGrpSpPr>
          <p:cNvPr id="8" name="Groupe 7">
            <a:extLst>
              <a:ext uri="{FF2B5EF4-FFF2-40B4-BE49-F238E27FC236}">
                <a16:creationId xmlns:a16="http://schemas.microsoft.com/office/drawing/2014/main" id="{ADAD06E9-819F-733D-E6D6-C768F5D22DBF}"/>
              </a:ext>
            </a:extLst>
          </p:cNvPr>
          <p:cNvGrpSpPr/>
          <p:nvPr/>
        </p:nvGrpSpPr>
        <p:grpSpPr>
          <a:xfrm>
            <a:off x="269913" y="109803"/>
            <a:ext cx="1150848" cy="884596"/>
            <a:chOff x="234166" y="126907"/>
            <a:chExt cx="1150848" cy="884596"/>
          </a:xfrm>
        </p:grpSpPr>
        <p:sp>
          <p:nvSpPr>
            <p:cNvPr id="2" name="Rectangle 1">
              <a:extLst>
                <a:ext uri="{FF2B5EF4-FFF2-40B4-BE49-F238E27FC236}">
                  <a16:creationId xmlns:a16="http://schemas.microsoft.com/office/drawing/2014/main" id="{EECC9607-0A65-FF36-199B-F4ED78BB8A06}"/>
                </a:ext>
              </a:extLst>
            </p:cNvPr>
            <p:cNvSpPr/>
            <p:nvPr/>
          </p:nvSpPr>
          <p:spPr>
            <a:xfrm>
              <a:off x="272507" y="171450"/>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descr="Une image contenant Police, Graphique, capture d’écran, texte&#10;&#10;Description générée automatiquement">
              <a:extLst>
                <a:ext uri="{FF2B5EF4-FFF2-40B4-BE49-F238E27FC236}">
                  <a16:creationId xmlns:a16="http://schemas.microsoft.com/office/drawing/2014/main" id="{6935CBC9-D770-B123-49BC-A2421B7FF2BA}"/>
                </a:ext>
              </a:extLst>
            </p:cNvPr>
            <p:cNvPicPr>
              <a:picLocks noChangeAspect="1"/>
            </p:cNvPicPr>
            <p:nvPr/>
          </p:nvPicPr>
          <p:blipFill>
            <a:blip r:embed="rId3"/>
            <a:stretch>
              <a:fillRect/>
            </a:stretch>
          </p:blipFill>
          <p:spPr>
            <a:xfrm>
              <a:off x="234166" y="126907"/>
              <a:ext cx="1150848" cy="884596"/>
            </a:xfrm>
            <a:prstGeom prst="rect">
              <a:avLst/>
            </a:prstGeom>
          </p:spPr>
        </p:pic>
      </p:grpSp>
      <p:pic>
        <p:nvPicPr>
          <p:cNvPr id="6" name="Image 5">
            <a:extLst>
              <a:ext uri="{FF2B5EF4-FFF2-40B4-BE49-F238E27FC236}">
                <a16:creationId xmlns:a16="http://schemas.microsoft.com/office/drawing/2014/main" id="{3F210BAC-2A24-5080-B4FA-9A494E8F8439}"/>
              </a:ext>
            </a:extLst>
          </p:cNvPr>
          <p:cNvPicPr>
            <a:picLocks noChangeAspect="1"/>
          </p:cNvPicPr>
          <p:nvPr/>
        </p:nvPicPr>
        <p:blipFill>
          <a:blip r:embed="rId4"/>
          <a:stretch>
            <a:fillRect/>
          </a:stretch>
        </p:blipFill>
        <p:spPr>
          <a:xfrm>
            <a:off x="2146703" y="2198848"/>
            <a:ext cx="9922617" cy="1944153"/>
          </a:xfrm>
          <a:prstGeom prst="rect">
            <a:avLst/>
          </a:prstGeom>
        </p:spPr>
      </p:pic>
      <p:pic>
        <p:nvPicPr>
          <p:cNvPr id="4" name="Image 3" descr="Une image contenant Police, Graphique, capture d’écran, texte&#10;&#10;Description générée automatiquement">
            <a:extLst>
              <a:ext uri="{FF2B5EF4-FFF2-40B4-BE49-F238E27FC236}">
                <a16:creationId xmlns:a16="http://schemas.microsoft.com/office/drawing/2014/main" id="{BC063A3F-DDC7-BA5E-EEB7-09E14744291D}"/>
              </a:ext>
            </a:extLst>
          </p:cNvPr>
          <p:cNvPicPr>
            <a:picLocks noChangeAspect="1"/>
          </p:cNvPicPr>
          <p:nvPr/>
        </p:nvPicPr>
        <p:blipFill>
          <a:blip r:embed="rId3"/>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77855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BF24BAC-3E6B-819B-B09A-5B31BED28E7E}"/>
              </a:ext>
            </a:extLst>
          </p:cNvPr>
          <p:cNvSpPr txBox="1"/>
          <p:nvPr>
            <p:custDataLst>
              <p:tags r:id="rId1"/>
            </p:custDataLst>
          </p:nvPr>
        </p:nvSpPr>
        <p:spPr>
          <a:xfrm>
            <a:off x="584791" y="2127662"/>
            <a:ext cx="34130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kern="1200">
                <a:solidFill>
                  <a:srgbClr val="404040"/>
                </a:solidFill>
                <a:latin typeface="Arial" panose="020B0604020202020204" pitchFamily="34" charset="0"/>
                <a:ea typeface="+mn-ea"/>
                <a:cs typeface="Arial" panose="020B0604020202020204" pitchFamily="34" charset="0"/>
              </a:rPr>
              <a:t>Présentation des </a:t>
            </a:r>
            <a:r>
              <a:rPr lang="fr-CA" sz="2400" b="1" kern="1200">
                <a:solidFill>
                  <a:srgbClr val="73BB44"/>
                </a:solidFill>
                <a:latin typeface="Arial" panose="020B0604020202020204" pitchFamily="34" charset="0"/>
                <a:ea typeface="+mn-ea"/>
                <a:cs typeface="Arial" panose="020B0604020202020204" pitchFamily="34" charset="0"/>
              </a:rPr>
              <a:t>cas</a:t>
            </a:r>
            <a:r>
              <a:rPr lang="fr-CA" sz="2400" kern="1200">
                <a:solidFill>
                  <a:srgbClr val="404040"/>
                </a:solidFill>
                <a:latin typeface="Arial" panose="020B0604020202020204" pitchFamily="34" charset="0"/>
                <a:ea typeface="+mn-ea"/>
                <a:cs typeface="Arial" panose="020B0604020202020204" pitchFamily="34" charset="0"/>
              </a:rPr>
              <a:t> et </a:t>
            </a:r>
            <a:r>
              <a:rPr lang="fr-CA" sz="2400" b="1" kern="1200">
                <a:solidFill>
                  <a:srgbClr val="73BB44"/>
                </a:solidFill>
                <a:latin typeface="Arial" panose="020B0604020202020204" pitchFamily="34" charset="0"/>
                <a:ea typeface="+mn-ea"/>
                <a:cs typeface="Arial" panose="020B0604020202020204" pitchFamily="34" charset="0"/>
              </a:rPr>
              <a:t>retour d’expérience </a:t>
            </a:r>
            <a:r>
              <a:rPr lang="fr-CA" sz="2400" kern="1200">
                <a:solidFill>
                  <a:srgbClr val="404040"/>
                </a:solidFill>
                <a:latin typeface="Arial" panose="020B0604020202020204" pitchFamily="34" charset="0"/>
                <a:ea typeface="+mn-ea"/>
                <a:cs typeface="Arial" panose="020B0604020202020204" pitchFamily="34" charset="0"/>
              </a:rPr>
              <a:t>en groupe</a:t>
            </a:r>
            <a:endParaRPr kumimoji="0" lang="fr-CA" sz="2400" b="1" i="0" u="none" strike="noStrike" kern="1200" cap="none" spc="0" normalizeH="0" baseline="0" noProof="0">
              <a:ln>
                <a:noFill/>
              </a:ln>
              <a:solidFill>
                <a:srgbClr val="951B81"/>
              </a:solidFill>
              <a:effectLst/>
              <a:uLnTx/>
              <a:uFillTx/>
              <a:latin typeface="Arial" panose="020B0604020202020204" pitchFamily="34" charset="0"/>
              <a:ea typeface="+mn-ea"/>
              <a:cs typeface="Arial" panose="020B0604020202020204" pitchFamily="34" charset="0"/>
            </a:endParaRPr>
          </a:p>
        </p:txBody>
      </p:sp>
      <p:pic>
        <p:nvPicPr>
          <p:cNvPr id="6" name="Image 5">
            <a:extLst>
              <a:ext uri="{FF2B5EF4-FFF2-40B4-BE49-F238E27FC236}">
                <a16:creationId xmlns:a16="http://schemas.microsoft.com/office/drawing/2014/main" id="{55472D40-7AC2-43F6-D874-C02B47FA67D0}"/>
              </a:ext>
            </a:extLst>
          </p:cNvPr>
          <p:cNvPicPr>
            <a:picLocks noChangeAspect="1"/>
          </p:cNvPicPr>
          <p:nvPr/>
        </p:nvPicPr>
        <p:blipFill>
          <a:blip r:embed="rId5"/>
          <a:stretch>
            <a:fillRect/>
          </a:stretch>
        </p:blipFill>
        <p:spPr>
          <a:xfrm>
            <a:off x="4295554" y="551207"/>
            <a:ext cx="7311656" cy="5524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Espace réservé du texte 32">
            <a:extLst>
              <a:ext uri="{FF2B5EF4-FFF2-40B4-BE49-F238E27FC236}">
                <a16:creationId xmlns:a16="http://schemas.microsoft.com/office/drawing/2014/main" id="{E478CDB9-42FB-075B-0C6E-F6A2BCF12864}"/>
              </a:ext>
            </a:extLst>
          </p:cNvPr>
          <p:cNvSpPr txBox="1">
            <a:spLocks/>
          </p:cNvSpPr>
          <p:nvPr>
            <p:custDataLst>
              <p:tags r:id="rId2"/>
            </p:custDataLst>
          </p:nvPr>
        </p:nvSpPr>
        <p:spPr>
          <a:xfrm>
            <a:off x="584791" y="1248937"/>
            <a:ext cx="3016545" cy="20790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300" b="1" kern="1200" spc="0">
                <a:solidFill>
                  <a:srgbClr val="00663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CA" sz="2300" b="1" i="0" u="none" strike="noStrike" kern="1200" cap="none" spc="0" normalizeH="0" baseline="0" noProof="0">
                <a:ln>
                  <a:noFill/>
                </a:ln>
                <a:solidFill>
                  <a:srgbClr val="006633"/>
                </a:solidFill>
                <a:effectLst/>
                <a:uLnTx/>
                <a:uFillTx/>
                <a:latin typeface="Arial" panose="020B0604020202020204" pitchFamily="34" charset="0"/>
                <a:ea typeface="+mn-ea"/>
                <a:cs typeface="Arial" panose="020B0604020202020204" pitchFamily="34" charset="0"/>
              </a:rPr>
              <a:t>Étape 5</a:t>
            </a:r>
          </a:p>
        </p:txBody>
      </p:sp>
    </p:spTree>
    <p:extLst>
      <p:ext uri="{BB962C8B-B14F-4D97-AF65-F5344CB8AC3E}">
        <p14:creationId xmlns:p14="http://schemas.microsoft.com/office/powerpoint/2010/main" val="3043992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27E64A-9FD7-60E9-A184-EA1AA2D3A8CD}"/>
              </a:ext>
            </a:extLst>
          </p:cNvPr>
          <p:cNvSpPr/>
          <p:nvPr/>
        </p:nvSpPr>
        <p:spPr>
          <a:xfrm>
            <a:off x="272507" y="171450"/>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12" descr="Une image contenant Police, Graphique, capture d’écran, texte&#10;&#10;Description générée automatiquement">
            <a:extLst>
              <a:ext uri="{FF2B5EF4-FFF2-40B4-BE49-F238E27FC236}">
                <a16:creationId xmlns:a16="http://schemas.microsoft.com/office/drawing/2014/main" id="{A950FEDB-EA06-7184-9EDD-D4A6DEEAED8E}"/>
              </a:ext>
            </a:extLst>
          </p:cNvPr>
          <p:cNvPicPr>
            <a:picLocks noChangeAspect="1"/>
          </p:cNvPicPr>
          <p:nvPr/>
        </p:nvPicPr>
        <p:blipFill>
          <a:blip r:embed="rId6"/>
          <a:stretch>
            <a:fillRect/>
          </a:stretch>
        </p:blipFill>
        <p:spPr>
          <a:xfrm>
            <a:off x="234166" y="126907"/>
            <a:ext cx="1150848" cy="884596"/>
          </a:xfrm>
          <a:prstGeom prst="rect">
            <a:avLst/>
          </a:prstGeom>
        </p:spPr>
      </p:pic>
      <p:sp>
        <p:nvSpPr>
          <p:cNvPr id="15" name="Espace réservé du texte 1">
            <a:extLst>
              <a:ext uri="{FF2B5EF4-FFF2-40B4-BE49-F238E27FC236}">
                <a16:creationId xmlns:a16="http://schemas.microsoft.com/office/drawing/2014/main" id="{A0073D93-8D49-196B-DC03-01A350EB5666}"/>
              </a:ext>
            </a:extLst>
          </p:cNvPr>
          <p:cNvSpPr txBox="1">
            <a:spLocks/>
          </p:cNvSpPr>
          <p:nvPr>
            <p:custDataLst>
              <p:tags r:id="rId1"/>
            </p:custDataLst>
          </p:nvPr>
        </p:nvSpPr>
        <p:spPr>
          <a:xfrm>
            <a:off x="1225359" y="690025"/>
            <a:ext cx="10537149" cy="1100219"/>
          </a:xfrm>
          <a:prstGeom prst="rect">
            <a:avLst/>
          </a:prstGeom>
        </p:spPr>
        <p:txBody>
          <a:bodyPr/>
          <a:lstStyle>
            <a:lvl1pPr marL="228600" indent="-228600" algn="l" defTabSz="914400"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CA" sz="3400" b="1" dirty="0">
                <a:solidFill>
                  <a:srgbClr val="006441"/>
                </a:solidFill>
                <a:latin typeface="Arial" panose="020B0604020202020204" pitchFamily="34" charset="0"/>
                <a:cs typeface="Arial" panose="020B0604020202020204" pitchFamily="34" charset="0"/>
              </a:rPr>
              <a:t>La </a:t>
            </a:r>
            <a:r>
              <a:rPr lang="fr-CA" sz="3400" b="1" dirty="0">
                <a:solidFill>
                  <a:srgbClr val="00BD75"/>
                </a:solidFill>
                <a:latin typeface="Arial" panose="020B0604020202020204" pitchFamily="34" charset="0"/>
                <a:cs typeface="Arial" panose="020B0604020202020204" pitchFamily="34" charset="0"/>
              </a:rPr>
              <a:t>collecte sélective</a:t>
            </a:r>
            <a:r>
              <a:rPr lang="fr-CA" sz="3400" b="1" dirty="0">
                <a:solidFill>
                  <a:srgbClr val="006441"/>
                </a:solidFill>
                <a:latin typeface="Arial" panose="020B0604020202020204" pitchFamily="34" charset="0"/>
                <a:cs typeface="Arial" panose="020B0604020202020204" pitchFamily="34" charset="0"/>
              </a:rPr>
              <a:t> </a:t>
            </a:r>
          </a:p>
          <a:p>
            <a:pPr marL="0" indent="0">
              <a:lnSpc>
                <a:spcPct val="100000"/>
              </a:lnSpc>
              <a:spcBef>
                <a:spcPts val="0"/>
              </a:spcBef>
              <a:buNone/>
            </a:pPr>
            <a:r>
              <a:rPr lang="fr-CA" sz="3400" b="1" dirty="0">
                <a:solidFill>
                  <a:srgbClr val="006441"/>
                </a:solidFill>
                <a:latin typeface="Arial" panose="020B0604020202020204" pitchFamily="34" charset="0"/>
                <a:cs typeface="Arial" panose="020B0604020202020204" pitchFamily="34" charset="0"/>
              </a:rPr>
              <a:t>c’est bien </a:t>
            </a:r>
            <a:r>
              <a:rPr lang="fr-CA" sz="3400" b="1" dirty="0">
                <a:solidFill>
                  <a:srgbClr val="00BD75"/>
                </a:solidFill>
                <a:latin typeface="Arial" panose="020B0604020202020204" pitchFamily="34" charset="0"/>
                <a:cs typeface="Arial" panose="020B0604020202020204" pitchFamily="34" charset="0"/>
              </a:rPr>
              <a:t>plus</a:t>
            </a:r>
            <a:r>
              <a:rPr lang="fr-CA" sz="3400" b="1" dirty="0">
                <a:solidFill>
                  <a:srgbClr val="006441"/>
                </a:solidFill>
                <a:latin typeface="Arial" panose="020B0604020202020204" pitchFamily="34" charset="0"/>
                <a:cs typeface="Arial" panose="020B0604020202020204" pitchFamily="34" charset="0"/>
              </a:rPr>
              <a:t> que le bac de récupération :</a:t>
            </a:r>
            <a:endParaRPr lang="fr-FR" sz="3400" b="1" dirty="0">
              <a:solidFill>
                <a:srgbClr val="006441"/>
              </a:solidFill>
              <a:latin typeface="Arial" panose="020B0604020202020204" pitchFamily="34" charset="0"/>
              <a:cs typeface="Arial" panose="020B0604020202020204" pitchFamily="34" charset="0"/>
            </a:endParaRPr>
          </a:p>
        </p:txBody>
      </p:sp>
      <p:sp>
        <p:nvSpPr>
          <p:cNvPr id="25" name="Espace réservé du texte 1">
            <a:extLst>
              <a:ext uri="{FF2B5EF4-FFF2-40B4-BE49-F238E27FC236}">
                <a16:creationId xmlns:a16="http://schemas.microsoft.com/office/drawing/2014/main" id="{A308D5EB-CEA9-36F4-EB81-1753D9522C20}"/>
              </a:ext>
            </a:extLst>
          </p:cNvPr>
          <p:cNvSpPr txBox="1">
            <a:spLocks/>
          </p:cNvSpPr>
          <p:nvPr>
            <p:custDataLst>
              <p:tags r:id="rId2"/>
            </p:custDataLst>
          </p:nvPr>
        </p:nvSpPr>
        <p:spPr>
          <a:xfrm>
            <a:off x="9791701" y="3099422"/>
            <a:ext cx="2260599" cy="1216326"/>
          </a:xfrm>
          <a:prstGeom prst="rect">
            <a:avLst/>
          </a:prstGeom>
        </p:spPr>
        <p:txBody>
          <a:bodyPr/>
          <a:lstStyle>
            <a:lvl1pPr marL="228600" indent="-228600" algn="l" defTabSz="914400"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CA" sz="2400" b="1" dirty="0">
                <a:solidFill>
                  <a:srgbClr val="00382E"/>
                </a:solidFill>
                <a:latin typeface="Arial" panose="020B0604020202020204" pitchFamily="34" charset="0"/>
                <a:cs typeface="Arial" panose="020B0604020202020204" pitchFamily="34" charset="0"/>
              </a:rPr>
              <a:t>Les bases </a:t>
            </a:r>
          </a:p>
          <a:p>
            <a:pPr marL="0" indent="0">
              <a:lnSpc>
                <a:spcPct val="100000"/>
              </a:lnSpc>
              <a:spcBef>
                <a:spcPts val="0"/>
              </a:spcBef>
              <a:buNone/>
            </a:pPr>
            <a:r>
              <a:rPr lang="fr-CA" sz="2400" b="1" dirty="0">
                <a:solidFill>
                  <a:srgbClr val="00382E"/>
                </a:solidFill>
                <a:latin typeface="Arial" panose="020B0604020202020204" pitchFamily="34" charset="0"/>
                <a:cs typeface="Arial" panose="020B0604020202020204" pitchFamily="34" charset="0"/>
              </a:rPr>
              <a:t>pour définir la </a:t>
            </a:r>
            <a:r>
              <a:rPr lang="fr-CA" b="1" dirty="0">
                <a:solidFill>
                  <a:srgbClr val="00382E"/>
                </a:solidFill>
                <a:highlight>
                  <a:srgbClr val="ACF0D9"/>
                </a:highlight>
                <a:latin typeface="Arial" panose="020B0604020202020204" pitchFamily="34" charset="0"/>
                <a:cs typeface="Arial" panose="020B0604020202020204" pitchFamily="34" charset="0"/>
              </a:rPr>
              <a:t>recyclabilité</a:t>
            </a:r>
            <a:endParaRPr lang="fr-FR" b="1" dirty="0">
              <a:solidFill>
                <a:srgbClr val="00382E"/>
              </a:solidFill>
              <a:highlight>
                <a:srgbClr val="ACF0D9"/>
              </a:highlight>
              <a:latin typeface="Arial" panose="020B0604020202020204" pitchFamily="34" charset="0"/>
              <a:cs typeface="Arial" panose="020B0604020202020204" pitchFamily="34" charset="0"/>
            </a:endParaRPr>
          </a:p>
        </p:txBody>
      </p:sp>
      <p:sp>
        <p:nvSpPr>
          <p:cNvPr id="20" name="Est égal à 19">
            <a:extLst>
              <a:ext uri="{FF2B5EF4-FFF2-40B4-BE49-F238E27FC236}">
                <a16:creationId xmlns:a16="http://schemas.microsoft.com/office/drawing/2014/main" id="{81335E41-3CCE-307A-4B5A-08B49AC9D568}"/>
              </a:ext>
            </a:extLst>
          </p:cNvPr>
          <p:cNvSpPr/>
          <p:nvPr>
            <p:custDataLst>
              <p:tags r:id="rId3"/>
            </p:custDataLst>
          </p:nvPr>
        </p:nvSpPr>
        <p:spPr>
          <a:xfrm>
            <a:off x="8964911" y="3433138"/>
            <a:ext cx="712489" cy="712489"/>
          </a:xfrm>
          <a:prstGeom prst="mathEqual">
            <a:avLst/>
          </a:prstGeom>
          <a:solidFill>
            <a:srgbClr val="AC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000" dirty="0">
              <a:solidFill>
                <a:srgbClr val="951B81"/>
              </a:solidFill>
              <a:latin typeface="Corbel"/>
            </a:endParaRPr>
          </a:p>
        </p:txBody>
      </p:sp>
      <p:pic>
        <p:nvPicPr>
          <p:cNvPr id="28" name="Image 27">
            <a:extLst>
              <a:ext uri="{FF2B5EF4-FFF2-40B4-BE49-F238E27FC236}">
                <a16:creationId xmlns:a16="http://schemas.microsoft.com/office/drawing/2014/main" id="{3DF04800-6E7D-079B-50BE-8AE3A9F2AA13}"/>
              </a:ext>
            </a:extLst>
          </p:cNvPr>
          <p:cNvPicPr>
            <a:picLocks noChangeAspect="1"/>
          </p:cNvPicPr>
          <p:nvPr/>
        </p:nvPicPr>
        <p:blipFill>
          <a:blip r:embed="rId7"/>
          <a:stretch>
            <a:fillRect/>
          </a:stretch>
        </p:blipFill>
        <p:spPr>
          <a:xfrm>
            <a:off x="88901" y="2593415"/>
            <a:ext cx="8966200" cy="3195106"/>
          </a:xfrm>
          <a:prstGeom prst="rect">
            <a:avLst/>
          </a:prstGeom>
        </p:spPr>
      </p:pic>
    </p:spTree>
    <p:extLst>
      <p:ext uri="{BB962C8B-B14F-4D97-AF65-F5344CB8AC3E}">
        <p14:creationId xmlns:p14="http://schemas.microsoft.com/office/powerpoint/2010/main" val="10556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rme libre : forme 13">
            <a:extLst>
              <a:ext uri="{FF2B5EF4-FFF2-40B4-BE49-F238E27FC236}">
                <a16:creationId xmlns:a16="http://schemas.microsoft.com/office/drawing/2014/main" id="{4DC85034-1F33-5D8D-0BA7-62D46A02C6F7}"/>
              </a:ext>
            </a:extLst>
          </p:cNvPr>
          <p:cNvSpPr/>
          <p:nvPr/>
        </p:nvSpPr>
        <p:spPr>
          <a:xfrm rot="298184">
            <a:off x="-142561" y="3241235"/>
            <a:ext cx="12626970" cy="3748949"/>
          </a:xfrm>
          <a:custGeom>
            <a:avLst/>
            <a:gdLst>
              <a:gd name="connsiteX0" fmla="*/ 0 w 12222480"/>
              <a:gd name="connsiteY0" fmla="*/ 4803371 h 4803371"/>
              <a:gd name="connsiteX1" fmla="*/ 3154680 w 12222480"/>
              <a:gd name="connsiteY1" fmla="*/ 2517371 h 4803371"/>
              <a:gd name="connsiteX2" fmla="*/ 8884920 w 12222480"/>
              <a:gd name="connsiteY2" fmla="*/ 1618211 h 4803371"/>
              <a:gd name="connsiteX3" fmla="*/ 12222480 w 12222480"/>
              <a:gd name="connsiteY3" fmla="*/ 18011 h 4803371"/>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13666"/>
              <a:gd name="connsiteY0" fmla="*/ 4258558 h 4258558"/>
              <a:gd name="connsiteX1" fmla="*/ 3145866 w 12213666"/>
              <a:gd name="connsiteY1" fmla="*/ 2499360 h 4258558"/>
              <a:gd name="connsiteX2" fmla="*/ 8876106 w 12213666"/>
              <a:gd name="connsiteY2" fmla="*/ 1600200 h 4258558"/>
              <a:gd name="connsiteX3" fmla="*/ 12213666 w 12213666"/>
              <a:gd name="connsiteY3" fmla="*/ 0 h 4258558"/>
              <a:gd name="connsiteX0" fmla="*/ 0 w 12213666"/>
              <a:gd name="connsiteY0" fmla="*/ 4258558 h 4258558"/>
              <a:gd name="connsiteX1" fmla="*/ 3145866 w 12213666"/>
              <a:gd name="connsiteY1" fmla="*/ 2499360 h 4258558"/>
              <a:gd name="connsiteX2" fmla="*/ 8876106 w 12213666"/>
              <a:gd name="connsiteY2" fmla="*/ 1600200 h 4258558"/>
              <a:gd name="connsiteX3" fmla="*/ 12213666 w 12213666"/>
              <a:gd name="connsiteY3" fmla="*/ 0 h 4258558"/>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63586 w 12276158"/>
              <a:gd name="connsiteY2" fmla="*/ 1407457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63586 w 12276158"/>
              <a:gd name="connsiteY2" fmla="*/ 1407457 h 3973631"/>
              <a:gd name="connsiteX3" fmla="*/ 12276158 w 12276158"/>
              <a:gd name="connsiteY3" fmla="*/ 0 h 3973631"/>
              <a:gd name="connsiteX0" fmla="*/ 0 w 12260085"/>
              <a:gd name="connsiteY0" fmla="*/ 3556405 h 3556405"/>
              <a:gd name="connsiteX1" fmla="*/ 3129793 w 12260085"/>
              <a:gd name="connsiteY1" fmla="*/ 2214433 h 3556405"/>
              <a:gd name="connsiteX2" fmla="*/ 8847513 w 12260085"/>
              <a:gd name="connsiteY2" fmla="*/ 1407457 h 3556405"/>
              <a:gd name="connsiteX3" fmla="*/ 12260085 w 12260085"/>
              <a:gd name="connsiteY3" fmla="*/ 0 h 3556405"/>
              <a:gd name="connsiteX0" fmla="*/ 0 w 12260085"/>
              <a:gd name="connsiteY0" fmla="*/ 3556405 h 3556405"/>
              <a:gd name="connsiteX1" fmla="*/ 3129793 w 12260085"/>
              <a:gd name="connsiteY1" fmla="*/ 2214433 h 3556405"/>
              <a:gd name="connsiteX2" fmla="*/ 8847513 w 12260085"/>
              <a:gd name="connsiteY2" fmla="*/ 1407457 h 3556405"/>
              <a:gd name="connsiteX3" fmla="*/ 12260085 w 12260085"/>
              <a:gd name="connsiteY3" fmla="*/ 0 h 3556405"/>
            </a:gdLst>
            <a:ahLst/>
            <a:cxnLst>
              <a:cxn ang="0">
                <a:pos x="connsiteX0" y="connsiteY0"/>
              </a:cxn>
              <a:cxn ang="0">
                <a:pos x="connsiteX1" y="connsiteY1"/>
              </a:cxn>
              <a:cxn ang="0">
                <a:pos x="connsiteX2" y="connsiteY2"/>
              </a:cxn>
              <a:cxn ang="0">
                <a:pos x="connsiteX3" y="connsiteY3"/>
              </a:cxn>
            </a:cxnLst>
            <a:rect l="l" t="t" r="r" b="b"/>
            <a:pathLst>
              <a:path w="12260085" h="3556405">
                <a:moveTo>
                  <a:pt x="0" y="3556405"/>
                </a:moveTo>
                <a:cubicBezTo>
                  <a:pt x="1176877" y="2803017"/>
                  <a:pt x="1655208" y="2572591"/>
                  <a:pt x="3129793" y="2214433"/>
                </a:cubicBezTo>
                <a:cubicBezTo>
                  <a:pt x="4604378" y="1856275"/>
                  <a:pt x="6938174" y="1728338"/>
                  <a:pt x="8847513" y="1407457"/>
                </a:cubicBezTo>
                <a:cubicBezTo>
                  <a:pt x="10308406" y="1077675"/>
                  <a:pt x="11492781" y="636888"/>
                  <a:pt x="12260085" y="0"/>
                </a:cubicBezTo>
              </a:path>
            </a:pathLst>
          </a:custGeom>
          <a:noFill/>
          <a:ln w="76200">
            <a:solidFill>
              <a:srgbClr val="00BD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pic>
        <p:nvPicPr>
          <p:cNvPr id="20" name="Image 19">
            <a:extLst>
              <a:ext uri="{FF2B5EF4-FFF2-40B4-BE49-F238E27FC236}">
                <a16:creationId xmlns:a16="http://schemas.microsoft.com/office/drawing/2014/main" id="{A7E957D7-630A-6219-EB8B-3A2BFEA8130C}"/>
              </a:ext>
            </a:extLst>
          </p:cNvPr>
          <p:cNvPicPr>
            <a:picLocks noChangeAspect="1"/>
          </p:cNvPicPr>
          <p:nvPr/>
        </p:nvPicPr>
        <p:blipFill rotWithShape="1">
          <a:blip r:embed="rId3"/>
          <a:srcRect t="2840"/>
          <a:stretch/>
        </p:blipFill>
        <p:spPr>
          <a:xfrm>
            <a:off x="317601" y="1876159"/>
            <a:ext cx="1667046" cy="2130564"/>
          </a:xfrm>
          <a:prstGeom prst="rect">
            <a:avLst/>
          </a:prstGeom>
          <a:ln w="3175">
            <a:solidFill>
              <a:srgbClr val="55565A"/>
            </a:solidFill>
          </a:ln>
        </p:spPr>
      </p:pic>
      <p:sp>
        <p:nvSpPr>
          <p:cNvPr id="21" name="ZoneTexte 20">
            <a:extLst>
              <a:ext uri="{FF2B5EF4-FFF2-40B4-BE49-F238E27FC236}">
                <a16:creationId xmlns:a16="http://schemas.microsoft.com/office/drawing/2014/main" id="{E5BC3675-97C9-3500-0F36-28F0AA2FE379}"/>
              </a:ext>
            </a:extLst>
          </p:cNvPr>
          <p:cNvSpPr txBox="1"/>
          <p:nvPr/>
        </p:nvSpPr>
        <p:spPr>
          <a:xfrm>
            <a:off x="222735" y="4767865"/>
            <a:ext cx="1791095" cy="2062103"/>
          </a:xfrm>
          <a:prstGeom prst="rect">
            <a:avLst/>
          </a:prstGeom>
          <a:noFill/>
        </p:spPr>
        <p:txBody>
          <a:bodyPr wrap="square" rtlCol="0">
            <a:spAutoFit/>
          </a:bodyPr>
          <a:lstStyle/>
          <a:p>
            <a:pPr algn="ctr"/>
            <a:r>
              <a:rPr lang="fr-CA" sz="2000" b="1" dirty="0">
                <a:solidFill>
                  <a:srgbClr val="006532"/>
                </a:solidFill>
                <a:latin typeface="Arial" panose="020B0604020202020204" pitchFamily="34" charset="0"/>
                <a:cs typeface="Arial" panose="020B0604020202020204" pitchFamily="34" charset="0"/>
              </a:rPr>
              <a:t>2011</a:t>
            </a: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r>
              <a:rPr lang="fr-CA" sz="1400" b="1" dirty="0">
                <a:solidFill>
                  <a:srgbClr val="006532"/>
                </a:solidFill>
                <a:latin typeface="Arial" panose="020B0604020202020204" pitchFamily="34" charset="0"/>
                <a:cs typeface="Arial" panose="020B0604020202020204" pitchFamily="34" charset="0"/>
              </a:rPr>
              <a:t>Code volontaire pour l’optimisation des CEI</a:t>
            </a:r>
          </a:p>
        </p:txBody>
      </p:sp>
      <p:pic>
        <p:nvPicPr>
          <p:cNvPr id="16" name="Graphique 15" descr="Repère avec un remplissage uni">
            <a:extLst>
              <a:ext uri="{FF2B5EF4-FFF2-40B4-BE49-F238E27FC236}">
                <a16:creationId xmlns:a16="http://schemas.microsoft.com/office/drawing/2014/main" id="{D219DD16-ABBB-65B9-760F-F13A9B77EA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8452" y="5115879"/>
            <a:ext cx="789714" cy="789714"/>
          </a:xfrm>
          <a:prstGeom prst="rect">
            <a:avLst/>
          </a:prstGeom>
        </p:spPr>
      </p:pic>
      <p:sp>
        <p:nvSpPr>
          <p:cNvPr id="24" name="ZoneTexte 23">
            <a:extLst>
              <a:ext uri="{FF2B5EF4-FFF2-40B4-BE49-F238E27FC236}">
                <a16:creationId xmlns:a16="http://schemas.microsoft.com/office/drawing/2014/main" id="{F27B43C3-BF69-EAB2-A026-18FFB957601F}"/>
              </a:ext>
            </a:extLst>
          </p:cNvPr>
          <p:cNvSpPr txBox="1"/>
          <p:nvPr/>
        </p:nvSpPr>
        <p:spPr>
          <a:xfrm>
            <a:off x="2336006" y="4290322"/>
            <a:ext cx="1791095" cy="2277547"/>
          </a:xfrm>
          <a:prstGeom prst="rect">
            <a:avLst/>
          </a:prstGeom>
          <a:noFill/>
        </p:spPr>
        <p:txBody>
          <a:bodyPr wrap="square" rtlCol="0">
            <a:spAutoFit/>
          </a:bodyPr>
          <a:lstStyle/>
          <a:p>
            <a:pPr algn="ctr"/>
            <a:r>
              <a:rPr lang="fr-CA" sz="2000" b="1" dirty="0">
                <a:solidFill>
                  <a:srgbClr val="006532"/>
                </a:solidFill>
                <a:latin typeface="Arial" panose="020B0604020202020204" pitchFamily="34" charset="0"/>
                <a:cs typeface="Arial" panose="020B0604020202020204" pitchFamily="34" charset="0"/>
              </a:rPr>
              <a:t>2012 à 2015</a:t>
            </a: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r>
              <a:rPr lang="fr-CA" sz="1400" b="1" dirty="0">
                <a:solidFill>
                  <a:srgbClr val="006532"/>
                </a:solidFill>
                <a:latin typeface="Arial" panose="020B0604020202020204" pitchFamily="34" charset="0"/>
                <a:cs typeface="Arial" panose="020B0604020202020204" pitchFamily="34" charset="0"/>
              </a:rPr>
              <a:t>Portail et trousse OptimEco</a:t>
            </a:r>
          </a:p>
          <a:p>
            <a:pPr algn="ctr"/>
            <a:endParaRPr lang="fr-CA" sz="900" b="1" dirty="0">
              <a:solidFill>
                <a:srgbClr val="006532"/>
              </a:solidFill>
              <a:latin typeface="Arial" panose="020B0604020202020204" pitchFamily="34" charset="0"/>
              <a:cs typeface="Arial" panose="020B0604020202020204" pitchFamily="34" charset="0"/>
            </a:endParaRPr>
          </a:p>
          <a:p>
            <a:pPr algn="ctr"/>
            <a:r>
              <a:rPr lang="fr-CA" sz="1400" b="1" dirty="0">
                <a:solidFill>
                  <a:srgbClr val="006532"/>
                </a:solidFill>
                <a:latin typeface="Arial" panose="020B0604020202020204" pitchFamily="34" charset="0"/>
                <a:cs typeface="Arial" panose="020B0604020202020204" pitchFamily="34" charset="0"/>
              </a:rPr>
              <a:t>Outil OptimAction</a:t>
            </a:r>
          </a:p>
        </p:txBody>
      </p:sp>
      <p:pic>
        <p:nvPicPr>
          <p:cNvPr id="25" name="Graphique 24" descr="Repère avec un remplissage uni">
            <a:extLst>
              <a:ext uri="{FF2B5EF4-FFF2-40B4-BE49-F238E27FC236}">
                <a16:creationId xmlns:a16="http://schemas.microsoft.com/office/drawing/2014/main" id="{464040C0-D6F7-0784-214A-50EFA6F66E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2966" y="4604124"/>
            <a:ext cx="789714" cy="789714"/>
          </a:xfrm>
          <a:prstGeom prst="rect">
            <a:avLst/>
          </a:prstGeom>
        </p:spPr>
      </p:pic>
      <p:pic>
        <p:nvPicPr>
          <p:cNvPr id="27" name="Image 26">
            <a:extLst>
              <a:ext uri="{FF2B5EF4-FFF2-40B4-BE49-F238E27FC236}">
                <a16:creationId xmlns:a16="http://schemas.microsoft.com/office/drawing/2014/main" id="{77502E76-B107-575B-94E4-B303E114EC75}"/>
              </a:ext>
            </a:extLst>
          </p:cNvPr>
          <p:cNvPicPr>
            <a:picLocks noChangeAspect="1"/>
          </p:cNvPicPr>
          <p:nvPr/>
        </p:nvPicPr>
        <p:blipFill rotWithShape="1">
          <a:blip r:embed="rId6"/>
          <a:srcRect l="29530"/>
          <a:stretch/>
        </p:blipFill>
        <p:spPr>
          <a:xfrm>
            <a:off x="10639622" y="1675883"/>
            <a:ext cx="1323881" cy="1662095"/>
          </a:xfrm>
          <a:prstGeom prst="rect">
            <a:avLst/>
          </a:prstGeom>
          <a:ln w="3175">
            <a:solidFill>
              <a:srgbClr val="55565A"/>
            </a:solidFill>
          </a:ln>
        </p:spPr>
      </p:pic>
      <p:sp>
        <p:nvSpPr>
          <p:cNvPr id="28" name="ZoneTexte 27">
            <a:extLst>
              <a:ext uri="{FF2B5EF4-FFF2-40B4-BE49-F238E27FC236}">
                <a16:creationId xmlns:a16="http://schemas.microsoft.com/office/drawing/2014/main" id="{16E3E5AC-88FB-ADA6-72F1-C4AA8B75BF5B}"/>
              </a:ext>
            </a:extLst>
          </p:cNvPr>
          <p:cNvSpPr txBox="1"/>
          <p:nvPr/>
        </p:nvSpPr>
        <p:spPr>
          <a:xfrm>
            <a:off x="10626098" y="3489019"/>
            <a:ext cx="1219200" cy="1846659"/>
          </a:xfrm>
          <a:prstGeom prst="rect">
            <a:avLst/>
          </a:prstGeom>
          <a:noFill/>
        </p:spPr>
        <p:txBody>
          <a:bodyPr wrap="square" rtlCol="0">
            <a:spAutoFit/>
          </a:bodyPr>
          <a:lstStyle/>
          <a:p>
            <a:pPr algn="ctr"/>
            <a:r>
              <a:rPr lang="fr-CA" sz="2000" b="1" dirty="0">
                <a:solidFill>
                  <a:srgbClr val="006532"/>
                </a:solidFill>
                <a:latin typeface="Arial" panose="020B0604020202020204" pitchFamily="34" charset="0"/>
                <a:cs typeface="Arial" panose="020B0604020202020204" pitchFamily="34" charset="0"/>
              </a:rPr>
              <a:t>2023</a:t>
            </a: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000" b="1" dirty="0">
              <a:solidFill>
                <a:srgbClr val="006532"/>
              </a:solidFill>
              <a:latin typeface="Arial" panose="020B0604020202020204" pitchFamily="34" charset="0"/>
              <a:cs typeface="Arial" panose="020B0604020202020204" pitchFamily="34" charset="0"/>
            </a:endParaRPr>
          </a:p>
          <a:p>
            <a:pPr algn="ctr"/>
            <a:r>
              <a:rPr lang="fr-CA" sz="1400" b="1" dirty="0">
                <a:solidFill>
                  <a:srgbClr val="006532"/>
                </a:solidFill>
                <a:latin typeface="Arial" panose="020B0604020202020204" pitchFamily="34" charset="0"/>
                <a:cs typeface="Arial" panose="020B0604020202020204" pitchFamily="34" charset="0"/>
              </a:rPr>
              <a:t>Événement </a:t>
            </a:r>
            <a:br>
              <a:rPr lang="fr-CA" sz="1400" b="1" dirty="0">
                <a:solidFill>
                  <a:srgbClr val="006532"/>
                </a:solidFill>
                <a:latin typeface="Arial" panose="020B0604020202020204" pitchFamily="34" charset="0"/>
                <a:cs typeface="Arial" panose="020B0604020202020204" pitchFamily="34" charset="0"/>
              </a:rPr>
            </a:br>
            <a:r>
              <a:rPr lang="fr-CA" sz="1400" b="1" dirty="0">
                <a:solidFill>
                  <a:srgbClr val="006532"/>
                </a:solidFill>
                <a:latin typeface="Arial" panose="020B0604020202020204" pitchFamily="34" charset="0"/>
                <a:cs typeface="Arial" panose="020B0604020202020204" pitchFamily="34" charset="0"/>
              </a:rPr>
              <a:t>Packlab</a:t>
            </a:r>
          </a:p>
        </p:txBody>
      </p:sp>
      <p:pic>
        <p:nvPicPr>
          <p:cNvPr id="29" name="Graphique 28" descr="Repère avec un remplissage uni">
            <a:extLst>
              <a:ext uri="{FF2B5EF4-FFF2-40B4-BE49-F238E27FC236}">
                <a16:creationId xmlns:a16="http://schemas.microsoft.com/office/drawing/2014/main" id="{310D1D1A-AD60-DA54-CF6D-567BD2F0B5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56477" y="3804397"/>
            <a:ext cx="789714" cy="789714"/>
          </a:xfrm>
          <a:prstGeom prst="rect">
            <a:avLst/>
          </a:prstGeom>
        </p:spPr>
      </p:pic>
      <p:sp>
        <p:nvSpPr>
          <p:cNvPr id="31" name="ZoneTexte 30">
            <a:extLst>
              <a:ext uri="{FF2B5EF4-FFF2-40B4-BE49-F238E27FC236}">
                <a16:creationId xmlns:a16="http://schemas.microsoft.com/office/drawing/2014/main" id="{964FDF54-2008-062A-2945-C05F5DDA01FC}"/>
              </a:ext>
            </a:extLst>
          </p:cNvPr>
          <p:cNvSpPr txBox="1"/>
          <p:nvPr/>
        </p:nvSpPr>
        <p:spPr>
          <a:xfrm>
            <a:off x="8963721" y="3879038"/>
            <a:ext cx="1456810" cy="1661993"/>
          </a:xfrm>
          <a:prstGeom prst="rect">
            <a:avLst/>
          </a:prstGeom>
          <a:noFill/>
        </p:spPr>
        <p:txBody>
          <a:bodyPr wrap="square" rtlCol="0">
            <a:spAutoFit/>
          </a:bodyPr>
          <a:lstStyle/>
          <a:p>
            <a:pPr algn="ctr"/>
            <a:r>
              <a:rPr lang="fr-CA" sz="2000" b="1" dirty="0">
                <a:solidFill>
                  <a:srgbClr val="006532"/>
                </a:solidFill>
                <a:latin typeface="Arial" panose="020B0604020202020204" pitchFamily="34" charset="0"/>
                <a:cs typeface="Arial" panose="020B0604020202020204" pitchFamily="34" charset="0"/>
              </a:rPr>
              <a:t>2022</a:t>
            </a:r>
            <a:endParaRPr lang="fr-CA" sz="2200" b="1" dirty="0">
              <a:solidFill>
                <a:srgbClr val="006532"/>
              </a:solidFill>
              <a:latin typeface="Arial" panose="020B0604020202020204" pitchFamily="34" charset="0"/>
              <a:cs typeface="Arial" panose="020B0604020202020204" pitchFamily="34" charset="0"/>
            </a:endParaRPr>
          </a:p>
          <a:p>
            <a:pPr algn="ctr"/>
            <a:endParaRPr lang="fr-CA" sz="10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r>
              <a:rPr lang="fr-CA" sz="1400" b="1" dirty="0">
                <a:solidFill>
                  <a:srgbClr val="006532"/>
                </a:solidFill>
                <a:latin typeface="Arial" panose="020B0604020202020204" pitchFamily="34" charset="0"/>
                <a:cs typeface="Arial" panose="020B0604020202020204" pitchFamily="34" charset="0"/>
              </a:rPr>
              <a:t>Documentaire </a:t>
            </a:r>
            <a:br>
              <a:rPr lang="fr-CA" sz="1400" b="1" dirty="0">
                <a:solidFill>
                  <a:srgbClr val="006532"/>
                </a:solidFill>
                <a:latin typeface="Arial" panose="020B0604020202020204" pitchFamily="34" charset="0"/>
                <a:cs typeface="Arial" panose="020B0604020202020204" pitchFamily="34" charset="0"/>
              </a:rPr>
            </a:br>
            <a:r>
              <a:rPr lang="fr-CA" sz="1400" b="1" dirty="0">
                <a:solidFill>
                  <a:srgbClr val="006532"/>
                </a:solidFill>
                <a:latin typeface="Arial" panose="020B0604020202020204" pitchFamily="34" charset="0"/>
                <a:cs typeface="Arial" panose="020B0604020202020204" pitchFamily="34" charset="0"/>
              </a:rPr>
              <a:t>Tout Déballer</a:t>
            </a:r>
          </a:p>
        </p:txBody>
      </p:sp>
      <p:pic>
        <p:nvPicPr>
          <p:cNvPr id="1024" name="Graphique 1023" descr="Repère avec un remplissage uni">
            <a:extLst>
              <a:ext uri="{FF2B5EF4-FFF2-40B4-BE49-F238E27FC236}">
                <a16:creationId xmlns:a16="http://schemas.microsoft.com/office/drawing/2014/main" id="{5B7F0AB0-D6AA-8174-B2ED-9750E4F8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7269" y="4192509"/>
            <a:ext cx="789714" cy="789714"/>
          </a:xfrm>
          <a:prstGeom prst="rect">
            <a:avLst/>
          </a:prstGeom>
        </p:spPr>
      </p:pic>
      <p:pic>
        <p:nvPicPr>
          <p:cNvPr id="1028" name="Picture 4">
            <a:extLst>
              <a:ext uri="{FF2B5EF4-FFF2-40B4-BE49-F238E27FC236}">
                <a16:creationId xmlns:a16="http://schemas.microsoft.com/office/drawing/2014/main" id="{8A9A635A-442E-2066-E7CD-41E63F1439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3913" y="1663479"/>
            <a:ext cx="1456810" cy="2185214"/>
          </a:xfrm>
          <a:prstGeom prst="rect">
            <a:avLst/>
          </a:prstGeom>
          <a:ln w="3175">
            <a:solidFill>
              <a:srgbClr val="55565A"/>
            </a:solidFill>
          </a:ln>
          <a:extLst>
            <a:ext uri="{909E8E84-426E-40DD-AFC4-6F175D3DCCD1}">
              <a14:hiddenFill xmlns:a14="http://schemas.microsoft.com/office/drawing/2010/main">
                <a:solidFill>
                  <a:srgbClr val="FFFFFF"/>
                </a:solidFill>
              </a14:hiddenFill>
            </a:ext>
          </a:extLst>
        </p:spPr>
      </p:pic>
      <p:pic>
        <p:nvPicPr>
          <p:cNvPr id="1025" name="Image 1024">
            <a:extLst>
              <a:ext uri="{FF2B5EF4-FFF2-40B4-BE49-F238E27FC236}">
                <a16:creationId xmlns:a16="http://schemas.microsoft.com/office/drawing/2014/main" id="{350B57E2-A116-917D-212A-F748537C8A78}"/>
              </a:ext>
            </a:extLst>
          </p:cNvPr>
          <p:cNvPicPr>
            <a:picLocks noChangeAspect="1"/>
          </p:cNvPicPr>
          <p:nvPr>
            <p:custDataLst>
              <p:tags r:id="rId1"/>
            </p:custDataLst>
          </p:nvPr>
        </p:nvPicPr>
        <p:blipFill>
          <a:blip r:embed="rId8"/>
          <a:stretch>
            <a:fillRect/>
          </a:stretch>
        </p:blipFill>
        <p:spPr>
          <a:xfrm>
            <a:off x="7153346" y="1900757"/>
            <a:ext cx="1630592" cy="2107048"/>
          </a:xfrm>
          <a:prstGeom prst="rect">
            <a:avLst/>
          </a:prstGeom>
          <a:ln w="3175">
            <a:solidFill>
              <a:srgbClr val="55565A"/>
            </a:solidFill>
          </a:ln>
        </p:spPr>
      </p:pic>
      <p:sp>
        <p:nvSpPr>
          <p:cNvPr id="1027" name="ZoneTexte 1026">
            <a:extLst>
              <a:ext uri="{FF2B5EF4-FFF2-40B4-BE49-F238E27FC236}">
                <a16:creationId xmlns:a16="http://schemas.microsoft.com/office/drawing/2014/main" id="{4D5D9AA8-96D5-FCFF-58D7-16C9C26672A2}"/>
              </a:ext>
            </a:extLst>
          </p:cNvPr>
          <p:cNvSpPr txBox="1"/>
          <p:nvPr/>
        </p:nvSpPr>
        <p:spPr>
          <a:xfrm>
            <a:off x="7166951" y="3993276"/>
            <a:ext cx="1584226" cy="2277547"/>
          </a:xfrm>
          <a:prstGeom prst="rect">
            <a:avLst/>
          </a:prstGeom>
          <a:noFill/>
        </p:spPr>
        <p:txBody>
          <a:bodyPr wrap="square" rtlCol="0">
            <a:spAutoFit/>
          </a:bodyPr>
          <a:lstStyle/>
          <a:p>
            <a:pPr algn="ctr"/>
            <a:r>
              <a:rPr lang="fr-CA" sz="2000" b="1" dirty="0">
                <a:solidFill>
                  <a:srgbClr val="006532"/>
                </a:solidFill>
                <a:latin typeface="Arial" panose="020B0604020202020204" pitchFamily="34" charset="0"/>
                <a:cs typeface="Arial" panose="020B0604020202020204" pitchFamily="34" charset="0"/>
              </a:rPr>
              <a:t>2021</a:t>
            </a: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r>
              <a:rPr lang="fr-CA" sz="1400" b="1" dirty="0">
                <a:solidFill>
                  <a:srgbClr val="006532"/>
                </a:solidFill>
                <a:latin typeface="Arial" panose="020B0604020202020204" pitchFamily="34" charset="0"/>
                <a:cs typeface="Arial" panose="020B0604020202020204" pitchFamily="34" charset="0"/>
              </a:rPr>
              <a:t>Rapport sur les emballages biodégradables et compostables</a:t>
            </a:r>
          </a:p>
        </p:txBody>
      </p:sp>
      <p:pic>
        <p:nvPicPr>
          <p:cNvPr id="1029" name="Graphique 1028" descr="Repère avec un remplissage uni">
            <a:extLst>
              <a:ext uri="{FF2B5EF4-FFF2-40B4-BE49-F238E27FC236}">
                <a16:creationId xmlns:a16="http://schemas.microsoft.com/office/drawing/2014/main" id="{082BFADA-2CDD-CD59-0E67-C9858FD8CE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5247" y="4370820"/>
            <a:ext cx="789714" cy="789714"/>
          </a:xfrm>
          <a:prstGeom prst="rect">
            <a:avLst/>
          </a:prstGeom>
        </p:spPr>
      </p:pic>
      <p:pic>
        <p:nvPicPr>
          <p:cNvPr id="1031" name="Image 1030">
            <a:extLst>
              <a:ext uri="{FF2B5EF4-FFF2-40B4-BE49-F238E27FC236}">
                <a16:creationId xmlns:a16="http://schemas.microsoft.com/office/drawing/2014/main" id="{8A2696E9-9178-8C92-CC03-AAEB9B16ADE4}"/>
              </a:ext>
            </a:extLst>
          </p:cNvPr>
          <p:cNvPicPr>
            <a:picLocks noChangeAspect="1"/>
          </p:cNvPicPr>
          <p:nvPr/>
        </p:nvPicPr>
        <p:blipFill>
          <a:blip r:embed="rId9"/>
          <a:stretch>
            <a:fillRect/>
          </a:stretch>
        </p:blipFill>
        <p:spPr>
          <a:xfrm>
            <a:off x="2410240" y="1853683"/>
            <a:ext cx="1642626" cy="2130564"/>
          </a:xfrm>
          <a:prstGeom prst="rect">
            <a:avLst/>
          </a:prstGeom>
          <a:ln w="3175">
            <a:solidFill>
              <a:srgbClr val="55565A"/>
            </a:solidFill>
          </a:ln>
        </p:spPr>
      </p:pic>
      <p:sp>
        <p:nvSpPr>
          <p:cNvPr id="1032" name="ZoneTexte 1031">
            <a:extLst>
              <a:ext uri="{FF2B5EF4-FFF2-40B4-BE49-F238E27FC236}">
                <a16:creationId xmlns:a16="http://schemas.microsoft.com/office/drawing/2014/main" id="{502C86ED-8690-BC95-003A-58318823634A}"/>
              </a:ext>
            </a:extLst>
          </p:cNvPr>
          <p:cNvSpPr txBox="1"/>
          <p:nvPr/>
        </p:nvSpPr>
        <p:spPr>
          <a:xfrm>
            <a:off x="4598701" y="4086182"/>
            <a:ext cx="2007638" cy="2277547"/>
          </a:xfrm>
          <a:prstGeom prst="rect">
            <a:avLst/>
          </a:prstGeom>
          <a:noFill/>
        </p:spPr>
        <p:txBody>
          <a:bodyPr wrap="square" rtlCol="0">
            <a:spAutoFit/>
          </a:bodyPr>
          <a:lstStyle/>
          <a:p>
            <a:pPr algn="ctr"/>
            <a:r>
              <a:rPr lang="fr-CA" sz="2000" b="1" dirty="0">
                <a:solidFill>
                  <a:srgbClr val="006532"/>
                </a:solidFill>
                <a:latin typeface="Arial" panose="020B0604020202020204" pitchFamily="34" charset="0"/>
                <a:cs typeface="Arial" panose="020B0604020202020204" pitchFamily="34" charset="0"/>
              </a:rPr>
              <a:t>2019</a:t>
            </a: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endParaRPr lang="fr-CA" sz="2200" b="1" dirty="0">
              <a:solidFill>
                <a:srgbClr val="006532"/>
              </a:solidFill>
              <a:latin typeface="Arial" panose="020B0604020202020204" pitchFamily="34" charset="0"/>
              <a:cs typeface="Arial" panose="020B0604020202020204" pitchFamily="34" charset="0"/>
            </a:endParaRPr>
          </a:p>
          <a:p>
            <a:pPr algn="ctr"/>
            <a:r>
              <a:rPr lang="fr-CA" sz="1400" b="1" dirty="0">
                <a:solidFill>
                  <a:srgbClr val="006532"/>
                </a:solidFill>
                <a:latin typeface="Arial" panose="020B0604020202020204" pitchFamily="34" charset="0"/>
                <a:cs typeface="Arial" panose="020B0604020202020204" pitchFamily="34" charset="0"/>
              </a:rPr>
              <a:t>Adoption du Plan Écoconception et Économie Circulaire (PEEC)</a:t>
            </a:r>
          </a:p>
        </p:txBody>
      </p:sp>
      <p:pic>
        <p:nvPicPr>
          <p:cNvPr id="1033" name="Graphique 1032" descr="Repère avec un remplissage uni">
            <a:extLst>
              <a:ext uri="{FF2B5EF4-FFF2-40B4-BE49-F238E27FC236}">
                <a16:creationId xmlns:a16="http://schemas.microsoft.com/office/drawing/2014/main" id="{7DD36463-0468-C4BD-95D3-85219E79E0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7702" y="4420507"/>
            <a:ext cx="789714" cy="789714"/>
          </a:xfrm>
          <a:prstGeom prst="rect">
            <a:avLst/>
          </a:prstGeom>
        </p:spPr>
      </p:pic>
      <p:pic>
        <p:nvPicPr>
          <p:cNvPr id="1035" name="Image 1034">
            <a:extLst>
              <a:ext uri="{FF2B5EF4-FFF2-40B4-BE49-F238E27FC236}">
                <a16:creationId xmlns:a16="http://schemas.microsoft.com/office/drawing/2014/main" id="{1FD2E2B2-FD7A-461F-0D4D-5FF8709EEF94}"/>
              </a:ext>
            </a:extLst>
          </p:cNvPr>
          <p:cNvPicPr>
            <a:picLocks noChangeAspect="1"/>
          </p:cNvPicPr>
          <p:nvPr/>
        </p:nvPicPr>
        <p:blipFill>
          <a:blip r:embed="rId10"/>
          <a:stretch>
            <a:fillRect/>
          </a:stretch>
        </p:blipFill>
        <p:spPr>
          <a:xfrm>
            <a:off x="4422075" y="2369545"/>
            <a:ext cx="2469107" cy="1637178"/>
          </a:xfrm>
          <a:prstGeom prst="rect">
            <a:avLst/>
          </a:prstGeom>
          <a:ln w="3175">
            <a:solidFill>
              <a:srgbClr val="55565A"/>
            </a:solidFill>
          </a:ln>
        </p:spPr>
      </p:pic>
      <p:pic>
        <p:nvPicPr>
          <p:cNvPr id="1039" name="Picture 4">
            <a:extLst>
              <a:ext uri="{FF2B5EF4-FFF2-40B4-BE49-F238E27FC236}">
                <a16:creationId xmlns:a16="http://schemas.microsoft.com/office/drawing/2014/main" id="{C3139C64-7C58-7FC8-627A-71B0946EF1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09734" y="5633728"/>
            <a:ext cx="1368649" cy="1147402"/>
          </a:xfrm>
          <a:prstGeom prst="rect">
            <a:avLst/>
          </a:prstGeom>
          <a:noFill/>
          <a:extLst>
            <a:ext uri="{909E8E84-426E-40DD-AFC4-6F175D3DCCD1}">
              <a14:hiddenFill xmlns:a14="http://schemas.microsoft.com/office/drawing/2010/main">
                <a:solidFill>
                  <a:srgbClr val="FFFFFF"/>
                </a:solidFill>
              </a14:hiddenFill>
            </a:ext>
          </a:extLst>
        </p:spPr>
      </p:pic>
      <p:sp>
        <p:nvSpPr>
          <p:cNvPr id="1040" name="Arc 1039">
            <a:extLst>
              <a:ext uri="{FF2B5EF4-FFF2-40B4-BE49-F238E27FC236}">
                <a16:creationId xmlns:a16="http://schemas.microsoft.com/office/drawing/2014/main" id="{52E9E1AE-8661-D781-96BF-AE78F1340CD6}"/>
              </a:ext>
            </a:extLst>
          </p:cNvPr>
          <p:cNvSpPr/>
          <p:nvPr/>
        </p:nvSpPr>
        <p:spPr>
          <a:xfrm rot="10800000">
            <a:off x="9765371" y="5338829"/>
            <a:ext cx="1456810" cy="764655"/>
          </a:xfrm>
          <a:prstGeom prst="arc">
            <a:avLst/>
          </a:prstGeom>
          <a:ln w="19050">
            <a:solidFill>
              <a:srgbClr val="00653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041" name="Espace réservé du texte 32">
            <a:extLst>
              <a:ext uri="{FF2B5EF4-FFF2-40B4-BE49-F238E27FC236}">
                <a16:creationId xmlns:a16="http://schemas.microsoft.com/office/drawing/2014/main" id="{5423B351-B6E8-33BC-7AAB-887170B78D07}"/>
              </a:ext>
            </a:extLst>
          </p:cNvPr>
          <p:cNvSpPr txBox="1">
            <a:spLocks/>
          </p:cNvSpPr>
          <p:nvPr/>
        </p:nvSpPr>
        <p:spPr>
          <a:xfrm>
            <a:off x="1371601" y="696529"/>
            <a:ext cx="10161350" cy="589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CA" sz="3400" b="1" i="0" u="none" strike="noStrike" kern="1200" cap="none" spc="0" normalizeH="0" baseline="0" noProof="0" dirty="0">
                <a:ln>
                  <a:noFill/>
                </a:ln>
                <a:solidFill>
                  <a:srgbClr val="006633"/>
                </a:solidFill>
                <a:effectLst/>
                <a:uLnTx/>
                <a:uFillTx/>
              </a:rPr>
              <a:t>L’écoconception au </a:t>
            </a:r>
            <a:r>
              <a:rPr kumimoji="0" lang="fr-CA" sz="3400" b="1" i="0" u="none" strike="noStrike" kern="1200" cap="none" spc="0" normalizeH="0" baseline="0" noProof="0" dirty="0">
                <a:ln>
                  <a:noFill/>
                </a:ln>
                <a:solidFill>
                  <a:srgbClr val="00BD75"/>
                </a:solidFill>
                <a:effectLst/>
                <a:uLnTx/>
                <a:uFillTx/>
              </a:rPr>
              <a:t>cœur </a:t>
            </a:r>
            <a:r>
              <a:rPr kumimoji="0" lang="fr-CA" sz="3400" b="1" i="0" u="none" strike="noStrike" kern="1200" cap="none" spc="0" normalizeH="0" baseline="0" noProof="0" dirty="0">
                <a:ln>
                  <a:noFill/>
                </a:ln>
                <a:solidFill>
                  <a:srgbClr val="006633"/>
                </a:solidFill>
                <a:effectLst/>
                <a:uLnTx/>
                <a:uFillTx/>
              </a:rPr>
              <a:t>des actions de ÉEQ</a:t>
            </a:r>
            <a:endParaRPr kumimoji="0" lang="en-CA" sz="3400" b="1" i="0" u="none" strike="noStrike" kern="1200" cap="none" spc="0" normalizeH="0" baseline="0" noProof="0" dirty="0">
              <a:ln>
                <a:noFill/>
              </a:ln>
              <a:solidFill>
                <a:srgbClr val="77B52A"/>
              </a:solidFill>
              <a:effectLst/>
              <a:uLnTx/>
              <a:uFillTx/>
            </a:endParaRPr>
          </a:p>
        </p:txBody>
      </p:sp>
      <p:pic>
        <p:nvPicPr>
          <p:cNvPr id="2" name="Image 1" descr="Une image contenant Police, Graphique, capture d’écran, texte&#10;&#10;Description générée automatiquement">
            <a:extLst>
              <a:ext uri="{FF2B5EF4-FFF2-40B4-BE49-F238E27FC236}">
                <a16:creationId xmlns:a16="http://schemas.microsoft.com/office/drawing/2014/main" id="{50F4D46B-7F73-3C8D-5757-228A7CA5367B}"/>
              </a:ext>
            </a:extLst>
          </p:cNvPr>
          <p:cNvPicPr>
            <a:picLocks noChangeAspect="1"/>
          </p:cNvPicPr>
          <p:nvPr/>
        </p:nvPicPr>
        <p:blipFill>
          <a:blip r:embed="rId12"/>
          <a:stretch>
            <a:fillRect/>
          </a:stretch>
        </p:blipFill>
        <p:spPr>
          <a:xfrm>
            <a:off x="234166" y="126907"/>
            <a:ext cx="1150848" cy="884596"/>
          </a:xfrm>
          <a:prstGeom prst="rect">
            <a:avLst/>
          </a:prstGeom>
          <a:solidFill>
            <a:schemeClr val="bg1"/>
          </a:solidFill>
        </p:spPr>
      </p:pic>
    </p:spTree>
    <p:extLst>
      <p:ext uri="{BB962C8B-B14F-4D97-AF65-F5344CB8AC3E}">
        <p14:creationId xmlns:p14="http://schemas.microsoft.com/office/powerpoint/2010/main" val="1117535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Une image contenant texte, capture d’écran, cercle, Police&#10;&#10;Description générée automatiquement">
            <a:extLst>
              <a:ext uri="{FF2B5EF4-FFF2-40B4-BE49-F238E27FC236}">
                <a16:creationId xmlns:a16="http://schemas.microsoft.com/office/drawing/2014/main" id="{CCA9D765-0E4B-E631-3943-1D55BB5DBC1C}"/>
              </a:ext>
            </a:extLst>
          </p:cNvPr>
          <p:cNvPicPr>
            <a:picLocks noChangeAspect="1"/>
          </p:cNvPicPr>
          <p:nvPr/>
        </p:nvPicPr>
        <p:blipFill rotWithShape="1">
          <a:blip r:embed="rId8"/>
          <a:srcRect l="15529" r="13674"/>
          <a:stretch/>
        </p:blipFill>
        <p:spPr>
          <a:xfrm>
            <a:off x="398652" y="2043784"/>
            <a:ext cx="2995020" cy="3313296"/>
          </a:xfrm>
          <a:prstGeom prst="rect">
            <a:avLst/>
          </a:prstGeom>
        </p:spPr>
      </p:pic>
      <p:sp>
        <p:nvSpPr>
          <p:cNvPr id="14" name="Forme libre : forme 13">
            <a:extLst>
              <a:ext uri="{FF2B5EF4-FFF2-40B4-BE49-F238E27FC236}">
                <a16:creationId xmlns:a16="http://schemas.microsoft.com/office/drawing/2014/main" id="{4DC85034-1F33-5D8D-0BA7-62D46A02C6F7}"/>
              </a:ext>
            </a:extLst>
          </p:cNvPr>
          <p:cNvSpPr/>
          <p:nvPr/>
        </p:nvSpPr>
        <p:spPr>
          <a:xfrm rot="298184">
            <a:off x="-108056" y="4606024"/>
            <a:ext cx="12574977" cy="2436593"/>
          </a:xfrm>
          <a:custGeom>
            <a:avLst/>
            <a:gdLst>
              <a:gd name="connsiteX0" fmla="*/ 0 w 12222480"/>
              <a:gd name="connsiteY0" fmla="*/ 4803371 h 4803371"/>
              <a:gd name="connsiteX1" fmla="*/ 3154680 w 12222480"/>
              <a:gd name="connsiteY1" fmla="*/ 2517371 h 4803371"/>
              <a:gd name="connsiteX2" fmla="*/ 8884920 w 12222480"/>
              <a:gd name="connsiteY2" fmla="*/ 1618211 h 4803371"/>
              <a:gd name="connsiteX3" fmla="*/ 12222480 w 12222480"/>
              <a:gd name="connsiteY3" fmla="*/ 18011 h 4803371"/>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22480"/>
              <a:gd name="connsiteY0" fmla="*/ 4785360 h 4785360"/>
              <a:gd name="connsiteX1" fmla="*/ 3154680 w 12222480"/>
              <a:gd name="connsiteY1" fmla="*/ 2499360 h 4785360"/>
              <a:gd name="connsiteX2" fmla="*/ 8884920 w 12222480"/>
              <a:gd name="connsiteY2" fmla="*/ 1600200 h 4785360"/>
              <a:gd name="connsiteX3" fmla="*/ 12222480 w 12222480"/>
              <a:gd name="connsiteY3" fmla="*/ 0 h 4785360"/>
              <a:gd name="connsiteX0" fmla="*/ 0 w 12213666"/>
              <a:gd name="connsiteY0" fmla="*/ 4258558 h 4258558"/>
              <a:gd name="connsiteX1" fmla="*/ 3145866 w 12213666"/>
              <a:gd name="connsiteY1" fmla="*/ 2499360 h 4258558"/>
              <a:gd name="connsiteX2" fmla="*/ 8876106 w 12213666"/>
              <a:gd name="connsiteY2" fmla="*/ 1600200 h 4258558"/>
              <a:gd name="connsiteX3" fmla="*/ 12213666 w 12213666"/>
              <a:gd name="connsiteY3" fmla="*/ 0 h 4258558"/>
              <a:gd name="connsiteX0" fmla="*/ 0 w 12213666"/>
              <a:gd name="connsiteY0" fmla="*/ 4258558 h 4258558"/>
              <a:gd name="connsiteX1" fmla="*/ 3145866 w 12213666"/>
              <a:gd name="connsiteY1" fmla="*/ 2499360 h 4258558"/>
              <a:gd name="connsiteX2" fmla="*/ 8876106 w 12213666"/>
              <a:gd name="connsiteY2" fmla="*/ 1600200 h 4258558"/>
              <a:gd name="connsiteX3" fmla="*/ 12213666 w 12213666"/>
              <a:gd name="connsiteY3" fmla="*/ 0 h 4258558"/>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76106 w 12276158"/>
              <a:gd name="connsiteY2" fmla="*/ 1315273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63586 w 12276158"/>
              <a:gd name="connsiteY2" fmla="*/ 1407457 h 3973631"/>
              <a:gd name="connsiteX3" fmla="*/ 12276158 w 12276158"/>
              <a:gd name="connsiteY3" fmla="*/ 0 h 3973631"/>
              <a:gd name="connsiteX0" fmla="*/ 0 w 12276158"/>
              <a:gd name="connsiteY0" fmla="*/ 3973631 h 3973631"/>
              <a:gd name="connsiteX1" fmla="*/ 3145866 w 12276158"/>
              <a:gd name="connsiteY1" fmla="*/ 2214433 h 3973631"/>
              <a:gd name="connsiteX2" fmla="*/ 8863586 w 12276158"/>
              <a:gd name="connsiteY2" fmla="*/ 1407457 h 3973631"/>
              <a:gd name="connsiteX3" fmla="*/ 12276158 w 12276158"/>
              <a:gd name="connsiteY3" fmla="*/ 0 h 3973631"/>
              <a:gd name="connsiteX0" fmla="*/ 0 w 12276158"/>
              <a:gd name="connsiteY0" fmla="*/ 3973631 h 3973631"/>
              <a:gd name="connsiteX1" fmla="*/ 3155270 w 12276158"/>
              <a:gd name="connsiteY1" fmla="*/ 2366049 h 3973631"/>
              <a:gd name="connsiteX2" fmla="*/ 8863586 w 12276158"/>
              <a:gd name="connsiteY2" fmla="*/ 1407457 h 3973631"/>
              <a:gd name="connsiteX3" fmla="*/ 12276158 w 12276158"/>
              <a:gd name="connsiteY3" fmla="*/ 0 h 3973631"/>
              <a:gd name="connsiteX0" fmla="*/ 0 w 12282623"/>
              <a:gd name="connsiteY0" fmla="*/ 3649800 h 3649801"/>
              <a:gd name="connsiteX1" fmla="*/ 3161735 w 12282623"/>
              <a:gd name="connsiteY1" fmla="*/ 2366049 h 3649801"/>
              <a:gd name="connsiteX2" fmla="*/ 8870051 w 12282623"/>
              <a:gd name="connsiteY2" fmla="*/ 1407457 h 3649801"/>
              <a:gd name="connsiteX3" fmla="*/ 12282623 w 12282623"/>
              <a:gd name="connsiteY3" fmla="*/ 0 h 3649801"/>
              <a:gd name="connsiteX0" fmla="*/ 0 w 12282623"/>
              <a:gd name="connsiteY0" fmla="*/ 3649800 h 3649800"/>
              <a:gd name="connsiteX1" fmla="*/ 3161735 w 12282623"/>
              <a:gd name="connsiteY1" fmla="*/ 2366049 h 3649800"/>
              <a:gd name="connsiteX2" fmla="*/ 8870051 w 12282623"/>
              <a:gd name="connsiteY2" fmla="*/ 1407457 h 3649800"/>
              <a:gd name="connsiteX3" fmla="*/ 12282623 w 12282623"/>
              <a:gd name="connsiteY3" fmla="*/ 0 h 3649800"/>
              <a:gd name="connsiteX0" fmla="*/ 0 w 12282623"/>
              <a:gd name="connsiteY0" fmla="*/ 3649800 h 3649800"/>
              <a:gd name="connsiteX1" fmla="*/ 3161735 w 12282623"/>
              <a:gd name="connsiteY1" fmla="*/ 2366049 h 3649800"/>
              <a:gd name="connsiteX2" fmla="*/ 8870051 w 12282623"/>
              <a:gd name="connsiteY2" fmla="*/ 1407457 h 3649800"/>
              <a:gd name="connsiteX3" fmla="*/ 12282623 w 12282623"/>
              <a:gd name="connsiteY3" fmla="*/ 0 h 3649800"/>
              <a:gd name="connsiteX0" fmla="*/ 0 w 12282623"/>
              <a:gd name="connsiteY0" fmla="*/ 3649800 h 3649800"/>
              <a:gd name="connsiteX1" fmla="*/ 3161735 w 12282623"/>
              <a:gd name="connsiteY1" fmla="*/ 2366049 h 3649800"/>
              <a:gd name="connsiteX2" fmla="*/ 8870051 w 12282623"/>
              <a:gd name="connsiteY2" fmla="*/ 1407457 h 3649800"/>
              <a:gd name="connsiteX3" fmla="*/ 12282623 w 12282623"/>
              <a:gd name="connsiteY3" fmla="*/ 0 h 3649800"/>
              <a:gd name="connsiteX0" fmla="*/ 0 w 12282623"/>
              <a:gd name="connsiteY0" fmla="*/ 3649800 h 3649800"/>
              <a:gd name="connsiteX1" fmla="*/ 3161735 w 12282623"/>
              <a:gd name="connsiteY1" fmla="*/ 2366049 h 3649800"/>
              <a:gd name="connsiteX2" fmla="*/ 8870051 w 12282623"/>
              <a:gd name="connsiteY2" fmla="*/ 1407457 h 3649800"/>
              <a:gd name="connsiteX3" fmla="*/ 12282623 w 12282623"/>
              <a:gd name="connsiteY3" fmla="*/ 0 h 3649800"/>
              <a:gd name="connsiteX0" fmla="*/ 0 w 12282623"/>
              <a:gd name="connsiteY0" fmla="*/ 3649800 h 3649800"/>
              <a:gd name="connsiteX1" fmla="*/ 3161735 w 12282623"/>
              <a:gd name="connsiteY1" fmla="*/ 2366049 h 3649800"/>
              <a:gd name="connsiteX2" fmla="*/ 8870051 w 12282623"/>
              <a:gd name="connsiteY2" fmla="*/ 1407457 h 3649800"/>
              <a:gd name="connsiteX3" fmla="*/ 12282623 w 12282623"/>
              <a:gd name="connsiteY3" fmla="*/ 0 h 3649800"/>
              <a:gd name="connsiteX0" fmla="*/ 0 w 12282623"/>
              <a:gd name="connsiteY0" fmla="*/ 3649800 h 3649800"/>
              <a:gd name="connsiteX1" fmla="*/ 3161735 w 12282623"/>
              <a:gd name="connsiteY1" fmla="*/ 2366049 h 3649800"/>
              <a:gd name="connsiteX2" fmla="*/ 8870051 w 12282623"/>
              <a:gd name="connsiteY2" fmla="*/ 1407457 h 3649800"/>
              <a:gd name="connsiteX3" fmla="*/ 12282623 w 12282623"/>
              <a:gd name="connsiteY3" fmla="*/ 0 h 3649800"/>
              <a:gd name="connsiteX0" fmla="*/ 0 w 12282623"/>
              <a:gd name="connsiteY0" fmla="*/ 3649800 h 3649800"/>
              <a:gd name="connsiteX1" fmla="*/ 3161735 w 12282623"/>
              <a:gd name="connsiteY1" fmla="*/ 2366049 h 3649800"/>
              <a:gd name="connsiteX2" fmla="*/ 8870051 w 12282623"/>
              <a:gd name="connsiteY2" fmla="*/ 1407457 h 3649800"/>
              <a:gd name="connsiteX3" fmla="*/ 12282623 w 12282623"/>
              <a:gd name="connsiteY3" fmla="*/ 0 h 3649800"/>
              <a:gd name="connsiteX0" fmla="*/ 0 w 12282623"/>
              <a:gd name="connsiteY0" fmla="*/ 3649800 h 3649800"/>
              <a:gd name="connsiteX1" fmla="*/ 3161735 w 12282623"/>
              <a:gd name="connsiteY1" fmla="*/ 2366049 h 3649800"/>
              <a:gd name="connsiteX2" fmla="*/ 8870051 w 12282623"/>
              <a:gd name="connsiteY2" fmla="*/ 1407457 h 3649800"/>
              <a:gd name="connsiteX3" fmla="*/ 12282623 w 12282623"/>
              <a:gd name="connsiteY3" fmla="*/ 0 h 3649800"/>
              <a:gd name="connsiteX0" fmla="*/ 0 w 12282623"/>
              <a:gd name="connsiteY0" fmla="*/ 3649800 h 3649800"/>
              <a:gd name="connsiteX1" fmla="*/ 3161735 w 12282623"/>
              <a:gd name="connsiteY1" fmla="*/ 2366049 h 3649800"/>
              <a:gd name="connsiteX2" fmla="*/ 8870051 w 12282623"/>
              <a:gd name="connsiteY2" fmla="*/ 1407457 h 3649800"/>
              <a:gd name="connsiteX3" fmla="*/ 12282623 w 12282623"/>
              <a:gd name="connsiteY3" fmla="*/ 0 h 3649800"/>
            </a:gdLst>
            <a:ahLst/>
            <a:cxnLst>
              <a:cxn ang="0">
                <a:pos x="connsiteX0" y="connsiteY0"/>
              </a:cxn>
              <a:cxn ang="0">
                <a:pos x="connsiteX1" y="connsiteY1"/>
              </a:cxn>
              <a:cxn ang="0">
                <a:pos x="connsiteX2" y="connsiteY2"/>
              </a:cxn>
              <a:cxn ang="0">
                <a:pos x="connsiteX3" y="connsiteY3"/>
              </a:cxn>
            </a:cxnLst>
            <a:rect l="l" t="t" r="r" b="b"/>
            <a:pathLst>
              <a:path w="12282623" h="3649800">
                <a:moveTo>
                  <a:pt x="0" y="3649800"/>
                </a:moveTo>
                <a:cubicBezTo>
                  <a:pt x="733793" y="3128803"/>
                  <a:pt x="1722773" y="2715876"/>
                  <a:pt x="3161735" y="2366049"/>
                </a:cubicBezTo>
                <a:cubicBezTo>
                  <a:pt x="4600697" y="2016222"/>
                  <a:pt x="7379739" y="1686314"/>
                  <a:pt x="8870051" y="1407457"/>
                </a:cubicBezTo>
                <a:cubicBezTo>
                  <a:pt x="10152829" y="1186938"/>
                  <a:pt x="11588413" y="421330"/>
                  <a:pt x="12282623" y="0"/>
                </a:cubicBezTo>
              </a:path>
            </a:pathLst>
          </a:custGeom>
          <a:noFill/>
          <a:ln w="76200">
            <a:solidFill>
              <a:srgbClr val="00BD75"/>
            </a:solidFill>
            <a:headEnd type="none"/>
            <a:tailEnd type="triangle" w="med"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E5BC3675-97C9-3500-0F36-28F0AA2FE379}"/>
              </a:ext>
            </a:extLst>
          </p:cNvPr>
          <p:cNvSpPr txBox="1"/>
          <p:nvPr/>
        </p:nvSpPr>
        <p:spPr>
          <a:xfrm>
            <a:off x="1528321" y="4800675"/>
            <a:ext cx="3940177" cy="2000548"/>
          </a:xfrm>
          <a:prstGeom prst="rect">
            <a:avLst/>
          </a:prstGeom>
          <a:noFill/>
        </p:spPr>
        <p:txBody>
          <a:bodyPr wrap="square" rtlCol="0">
            <a:spAutoFit/>
          </a:bodyPr>
          <a:lstStyle/>
          <a:p>
            <a:pPr algn="ctr"/>
            <a:r>
              <a:rPr lang="fr-CA" sz="2400" b="1" dirty="0">
                <a:solidFill>
                  <a:srgbClr val="007551"/>
                </a:solidFill>
                <a:latin typeface="Arial" panose="020B0604020202020204" pitchFamily="34" charset="0"/>
                <a:cs typeface="Arial" panose="020B0604020202020204" pitchFamily="34" charset="0"/>
              </a:rPr>
              <a:t>2024</a:t>
            </a:r>
          </a:p>
          <a:p>
            <a:pPr algn="ctr"/>
            <a:endParaRPr lang="fr-CA" sz="2400" b="1" dirty="0">
              <a:solidFill>
                <a:srgbClr val="007551"/>
              </a:solidFill>
              <a:latin typeface="Arial" panose="020B0604020202020204" pitchFamily="34" charset="0"/>
              <a:cs typeface="Arial" panose="020B0604020202020204" pitchFamily="34" charset="0"/>
            </a:endParaRPr>
          </a:p>
          <a:p>
            <a:pPr algn="ctr"/>
            <a:endParaRPr lang="fr-CA" sz="2400" b="1" dirty="0">
              <a:solidFill>
                <a:srgbClr val="007551"/>
              </a:solidFill>
              <a:latin typeface="Arial" panose="020B0604020202020204" pitchFamily="34" charset="0"/>
              <a:cs typeface="Arial" panose="020B0604020202020204" pitchFamily="34" charset="0"/>
            </a:endParaRPr>
          </a:p>
          <a:p>
            <a:pPr algn="ctr"/>
            <a:endParaRPr lang="fr-CA" sz="2000" b="1" dirty="0">
              <a:solidFill>
                <a:srgbClr val="007551"/>
              </a:solidFill>
              <a:latin typeface="Arial" panose="020B0604020202020204" pitchFamily="34" charset="0"/>
              <a:cs typeface="Arial" panose="020B0604020202020204" pitchFamily="34" charset="0"/>
            </a:endParaRPr>
          </a:p>
          <a:p>
            <a:pPr algn="ctr"/>
            <a:r>
              <a:rPr lang="fr-CA" sz="1600" b="1" dirty="0">
                <a:solidFill>
                  <a:srgbClr val="007551"/>
                </a:solidFill>
                <a:latin typeface="Arial" panose="020B0604020202020204" pitchFamily="34" charset="0"/>
                <a:cs typeface="Arial" panose="020B0604020202020204" pitchFamily="34" charset="0"/>
              </a:rPr>
              <a:t>Lignes directrices d’écoconception et de recyclabilité</a:t>
            </a:r>
          </a:p>
        </p:txBody>
      </p:sp>
      <p:pic>
        <p:nvPicPr>
          <p:cNvPr id="16" name="Graphique 15" descr="Repère avec un remplissage uni">
            <a:extLst>
              <a:ext uri="{FF2B5EF4-FFF2-40B4-BE49-F238E27FC236}">
                <a16:creationId xmlns:a16="http://schemas.microsoft.com/office/drawing/2014/main" id="{D219DD16-ABBB-65B9-760F-F13A9B77EA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5620" y="5202863"/>
            <a:ext cx="853282" cy="853282"/>
          </a:xfrm>
          <a:prstGeom prst="rect">
            <a:avLst/>
          </a:prstGeom>
        </p:spPr>
      </p:pic>
      <p:sp>
        <p:nvSpPr>
          <p:cNvPr id="1032" name="ZoneTexte 1031">
            <a:extLst>
              <a:ext uri="{FF2B5EF4-FFF2-40B4-BE49-F238E27FC236}">
                <a16:creationId xmlns:a16="http://schemas.microsoft.com/office/drawing/2014/main" id="{502C86ED-8690-BC95-003A-58318823634A}"/>
              </a:ext>
            </a:extLst>
          </p:cNvPr>
          <p:cNvSpPr txBox="1"/>
          <p:nvPr/>
        </p:nvSpPr>
        <p:spPr>
          <a:xfrm>
            <a:off x="9089624" y="4441598"/>
            <a:ext cx="2102609" cy="2062103"/>
          </a:xfrm>
          <a:prstGeom prst="rect">
            <a:avLst/>
          </a:prstGeom>
          <a:noFill/>
        </p:spPr>
        <p:txBody>
          <a:bodyPr wrap="square" rtlCol="0">
            <a:spAutoFit/>
          </a:bodyPr>
          <a:lstStyle/>
          <a:p>
            <a:pPr algn="ctr"/>
            <a:r>
              <a:rPr lang="fr-CA" sz="2400" b="1" dirty="0">
                <a:solidFill>
                  <a:srgbClr val="007551"/>
                </a:solidFill>
                <a:latin typeface="Arial" panose="020B0604020202020204" pitchFamily="34" charset="0"/>
                <a:cs typeface="Arial" panose="020B0604020202020204" pitchFamily="34" charset="0"/>
              </a:rPr>
              <a:t>2025</a:t>
            </a:r>
          </a:p>
          <a:p>
            <a:pPr algn="ctr"/>
            <a:endParaRPr lang="fr-CA" sz="2400" b="1" dirty="0">
              <a:solidFill>
                <a:srgbClr val="007551"/>
              </a:solidFill>
              <a:latin typeface="Arial" panose="020B0604020202020204" pitchFamily="34" charset="0"/>
              <a:cs typeface="Arial" panose="020B0604020202020204" pitchFamily="34" charset="0"/>
            </a:endParaRPr>
          </a:p>
          <a:p>
            <a:pPr algn="ctr"/>
            <a:endParaRPr lang="fr-CA" sz="2400" b="1" dirty="0">
              <a:solidFill>
                <a:srgbClr val="007551"/>
              </a:solidFill>
              <a:latin typeface="Arial" panose="020B0604020202020204" pitchFamily="34" charset="0"/>
              <a:cs typeface="Arial" panose="020B0604020202020204" pitchFamily="34" charset="0"/>
            </a:endParaRPr>
          </a:p>
          <a:p>
            <a:pPr algn="ctr"/>
            <a:endParaRPr lang="fr-CA" sz="2400" b="1" dirty="0">
              <a:solidFill>
                <a:srgbClr val="007551"/>
              </a:solidFill>
              <a:latin typeface="Arial" panose="020B0604020202020204" pitchFamily="34" charset="0"/>
              <a:cs typeface="Arial" panose="020B0604020202020204" pitchFamily="34" charset="0"/>
            </a:endParaRPr>
          </a:p>
          <a:p>
            <a:pPr algn="ctr"/>
            <a:r>
              <a:rPr lang="fr-CA" sz="1600" b="1" dirty="0">
                <a:solidFill>
                  <a:srgbClr val="007551"/>
                </a:solidFill>
                <a:latin typeface="Arial" panose="020B0604020202020204" pitchFamily="34" charset="0"/>
                <a:cs typeface="Arial" panose="020B0604020202020204" pitchFamily="34" charset="0"/>
              </a:rPr>
              <a:t>Outils de diagnostic des CEI </a:t>
            </a:r>
          </a:p>
        </p:txBody>
      </p:sp>
      <p:pic>
        <p:nvPicPr>
          <p:cNvPr id="1033" name="Graphique 1032" descr="Repère avec un remplissage uni">
            <a:extLst>
              <a:ext uri="{FF2B5EF4-FFF2-40B4-BE49-F238E27FC236}">
                <a16:creationId xmlns:a16="http://schemas.microsoft.com/office/drawing/2014/main" id="{7DD36463-0468-C4BD-95D3-85219E79E0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43307" y="4969470"/>
            <a:ext cx="853282" cy="853282"/>
          </a:xfrm>
          <a:prstGeom prst="rect">
            <a:avLst/>
          </a:prstGeom>
        </p:spPr>
      </p:pic>
      <p:sp>
        <p:nvSpPr>
          <p:cNvPr id="1041" name="Espace réservé du texte 32">
            <a:extLst>
              <a:ext uri="{FF2B5EF4-FFF2-40B4-BE49-F238E27FC236}">
                <a16:creationId xmlns:a16="http://schemas.microsoft.com/office/drawing/2014/main" id="{5423B351-B6E8-33BC-7AAB-887170B78D07}"/>
              </a:ext>
            </a:extLst>
          </p:cNvPr>
          <p:cNvSpPr txBox="1">
            <a:spLocks/>
          </p:cNvSpPr>
          <p:nvPr/>
        </p:nvSpPr>
        <p:spPr>
          <a:xfrm>
            <a:off x="1277715" y="662839"/>
            <a:ext cx="6409626" cy="1078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CA" sz="4000" b="1" i="0" u="none" strike="noStrike" kern="1200" cap="none" spc="0" normalizeH="0" baseline="0" noProof="0" dirty="0">
                <a:ln>
                  <a:noFill/>
                </a:ln>
                <a:solidFill>
                  <a:srgbClr val="006633"/>
                </a:solidFill>
                <a:effectLst/>
                <a:uLnTx/>
                <a:uFillTx/>
              </a:rPr>
              <a:t>Les </a:t>
            </a:r>
            <a:r>
              <a:rPr kumimoji="0" lang="fr-CA" sz="4000" b="1" i="0" u="none" strike="noStrike" kern="1200" cap="none" spc="0" normalizeH="0" baseline="0" noProof="0" dirty="0">
                <a:ln>
                  <a:noFill/>
                </a:ln>
                <a:solidFill>
                  <a:srgbClr val="00BD75"/>
                </a:solidFill>
                <a:effectLst/>
                <a:uLnTx/>
                <a:uFillTx/>
              </a:rPr>
              <a:t>grands jalons </a:t>
            </a:r>
            <a:r>
              <a:rPr kumimoji="0" lang="fr-CA" sz="4000" b="1" i="0" u="none" strike="noStrike" kern="1200" cap="none" spc="0" normalizeH="0" baseline="0" noProof="0" dirty="0">
                <a:ln>
                  <a:noFill/>
                </a:ln>
                <a:solidFill>
                  <a:srgbClr val="006633"/>
                </a:solidFill>
                <a:effectLst/>
                <a:uLnTx/>
                <a:uFillTx/>
              </a:rPr>
              <a:t>à venir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CA" sz="3200" i="0" u="none" strike="noStrike" kern="1200" cap="none" spc="0" normalizeH="0" baseline="0" noProof="0" dirty="0">
                <a:ln>
                  <a:noFill/>
                </a:ln>
                <a:solidFill>
                  <a:srgbClr val="006633"/>
                </a:solidFill>
                <a:effectLst/>
                <a:uLnTx/>
                <a:uFillTx/>
              </a:rPr>
              <a:t>En écoconception</a:t>
            </a:r>
            <a:endParaRPr kumimoji="0" lang="en-CA" sz="3200" i="0" u="none" strike="noStrike" kern="1200" cap="none" spc="0" normalizeH="0" baseline="0" noProof="0" dirty="0">
              <a:ln>
                <a:noFill/>
              </a:ln>
              <a:solidFill>
                <a:srgbClr val="77B52A"/>
              </a:solidFill>
              <a:effectLst/>
              <a:uLnTx/>
              <a:uFillTx/>
            </a:endParaRPr>
          </a:p>
        </p:txBody>
      </p:sp>
      <p:graphicFrame>
        <p:nvGraphicFramePr>
          <p:cNvPr id="26" name="Tableau 25">
            <a:extLst>
              <a:ext uri="{FF2B5EF4-FFF2-40B4-BE49-F238E27FC236}">
                <a16:creationId xmlns:a16="http://schemas.microsoft.com/office/drawing/2014/main" id="{A69A5F07-B963-AB3C-4EE4-AF3C1E11CB21}"/>
              </a:ext>
            </a:extLst>
          </p:cNvPr>
          <p:cNvGraphicFramePr>
            <a:graphicFrameLocks noGrp="1"/>
          </p:cNvGraphicFramePr>
          <p:nvPr>
            <p:custDataLst>
              <p:tags r:id="rId1"/>
            </p:custDataLst>
            <p:extLst>
              <p:ext uri="{D42A27DB-BD31-4B8C-83A1-F6EECF244321}">
                <p14:modId xmlns:p14="http://schemas.microsoft.com/office/powerpoint/2010/main" val="1222908453"/>
              </p:ext>
            </p:extLst>
          </p:nvPr>
        </p:nvGraphicFramePr>
        <p:xfrm>
          <a:off x="3662907" y="3685404"/>
          <a:ext cx="4298473" cy="1060842"/>
        </p:xfrm>
        <a:graphic>
          <a:graphicData uri="http://schemas.openxmlformats.org/drawingml/2006/table">
            <a:tbl>
              <a:tblPr firstRow="1" bandRow="1">
                <a:noFill/>
                <a:tableStyleId>{5940675A-B579-460E-94D1-54222C63F5DA}</a:tableStyleId>
              </a:tblPr>
              <a:tblGrid>
                <a:gridCol w="836258">
                  <a:extLst>
                    <a:ext uri="{9D8B030D-6E8A-4147-A177-3AD203B41FA5}">
                      <a16:colId xmlns:a16="http://schemas.microsoft.com/office/drawing/2014/main" val="2853875404"/>
                    </a:ext>
                  </a:extLst>
                </a:gridCol>
                <a:gridCol w="1089467">
                  <a:extLst>
                    <a:ext uri="{9D8B030D-6E8A-4147-A177-3AD203B41FA5}">
                      <a16:colId xmlns:a16="http://schemas.microsoft.com/office/drawing/2014/main" val="3008376419"/>
                    </a:ext>
                  </a:extLst>
                </a:gridCol>
                <a:gridCol w="1117845">
                  <a:extLst>
                    <a:ext uri="{9D8B030D-6E8A-4147-A177-3AD203B41FA5}">
                      <a16:colId xmlns:a16="http://schemas.microsoft.com/office/drawing/2014/main" val="3881445315"/>
                    </a:ext>
                  </a:extLst>
                </a:gridCol>
                <a:gridCol w="1254903">
                  <a:extLst>
                    <a:ext uri="{9D8B030D-6E8A-4147-A177-3AD203B41FA5}">
                      <a16:colId xmlns:a16="http://schemas.microsoft.com/office/drawing/2014/main" val="2234586078"/>
                    </a:ext>
                  </a:extLst>
                </a:gridCol>
              </a:tblGrid>
              <a:tr h="208954">
                <a:tc>
                  <a:txBody>
                    <a:bodyPr/>
                    <a:lstStyle/>
                    <a:p>
                      <a:pPr algn="l"/>
                      <a:r>
                        <a:rPr lang="en-CA" sz="700" b="1">
                          <a:solidFill>
                            <a:schemeClr val="bg1"/>
                          </a:solidFill>
                          <a:latin typeface="Arial" panose="020B0604020202020204" pitchFamily="34" charset="0"/>
                          <a:cs typeface="Arial" panose="020B0604020202020204" pitchFamily="34" charset="0"/>
                        </a:rPr>
                        <a:t>Catégories</a:t>
                      </a:r>
                      <a:endParaRPr lang="fr-CA" sz="700" b="1">
                        <a:solidFill>
                          <a:schemeClr val="bg1"/>
                        </a:solidFill>
                        <a:latin typeface="Arial" panose="020B0604020202020204" pitchFamily="34" charset="0"/>
                        <a:cs typeface="Arial" panose="020B0604020202020204" pitchFamily="34" charset="0"/>
                      </a:endParaRPr>
                    </a:p>
                  </a:txBody>
                  <a:tcPr marL="96440" marR="96440" marT="48220" marB="48220" anchor="ctr">
                    <a:lnL w="12700" cap="flat" cmpd="sng" algn="ctr">
                      <a:solidFill>
                        <a:schemeClr val="tx1">
                          <a:lumMod val="75000"/>
                          <a:lumOff val="25000"/>
                        </a:schemeClr>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CA" sz="700" b="1">
                          <a:solidFill>
                            <a:srgbClr val="00B050"/>
                          </a:solidFill>
                          <a:latin typeface="Arial" panose="020B0604020202020204" pitchFamily="34" charset="0"/>
                          <a:cs typeface="Arial" panose="020B0604020202020204" pitchFamily="34" charset="0"/>
                        </a:rPr>
                        <a:t>Recommandé</a:t>
                      </a:r>
                      <a:endParaRPr lang="fr-CA" sz="700" b="1">
                        <a:solidFill>
                          <a:srgbClr val="00B050"/>
                        </a:solidFill>
                        <a:latin typeface="Arial" panose="020B0604020202020204" pitchFamily="34" charset="0"/>
                        <a:cs typeface="Arial" panose="020B0604020202020204" pitchFamily="34" charset="0"/>
                      </a:endParaRPr>
                    </a:p>
                  </a:txBody>
                  <a:tcPr marL="96440" marR="96440" marT="48220" marB="48220" anchor="ctr">
                    <a:lnL w="28575" cap="flat" cmpd="sng" algn="ctr">
                      <a:solidFill>
                        <a:srgbClr val="00B050"/>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CA" sz="700" b="1">
                          <a:solidFill>
                            <a:srgbClr val="FFC000"/>
                          </a:solidFill>
                          <a:latin typeface="Arial" panose="020B0604020202020204" pitchFamily="34" charset="0"/>
                          <a:cs typeface="Arial" panose="020B0604020202020204" pitchFamily="34" charset="0"/>
                        </a:rPr>
                        <a:t>Perturbateur</a:t>
                      </a:r>
                      <a:endParaRPr lang="fr-CA" sz="700" b="1">
                        <a:solidFill>
                          <a:srgbClr val="FFC000"/>
                        </a:solidFill>
                        <a:latin typeface="Arial" panose="020B0604020202020204" pitchFamily="34" charset="0"/>
                        <a:cs typeface="Arial" panose="020B0604020202020204" pitchFamily="34" charset="0"/>
                      </a:endParaRPr>
                    </a:p>
                  </a:txBody>
                  <a:tcPr marL="96440" marR="96440" marT="48220" marB="48220" anchor="ctr">
                    <a:lnL w="28575" cap="flat" cmpd="sng" algn="ctr">
                      <a:solidFill>
                        <a:srgbClr val="FFC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CA" sz="700" b="1">
                          <a:solidFill>
                            <a:srgbClr val="FF0000"/>
                          </a:solidFill>
                          <a:latin typeface="Arial" panose="020B0604020202020204" pitchFamily="34" charset="0"/>
                          <a:cs typeface="Arial" panose="020B0604020202020204" pitchFamily="34" charset="0"/>
                        </a:rPr>
                        <a:t>Non-recyclable</a:t>
                      </a:r>
                      <a:endParaRPr lang="fr-CA" sz="700" b="1">
                        <a:solidFill>
                          <a:srgbClr val="FF0000"/>
                        </a:solidFill>
                        <a:latin typeface="Arial" panose="020B0604020202020204" pitchFamily="34" charset="0"/>
                        <a:cs typeface="Arial" panose="020B0604020202020204" pitchFamily="34" charset="0"/>
                      </a:endParaRPr>
                    </a:p>
                  </a:txBody>
                  <a:tcPr marL="96440" marR="96440" marT="48220" marB="48220" anchor="ctr">
                    <a:lnL w="28575" cap="flat" cmpd="sng" algn="ctr">
                      <a:solidFill>
                        <a:srgbClr val="FF0000"/>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571543880"/>
                  </a:ext>
                </a:extLst>
              </a:tr>
              <a:tr h="321467">
                <a:tc>
                  <a:txBody>
                    <a:bodyPr/>
                    <a:lstStyle/>
                    <a:p>
                      <a:r>
                        <a:rPr lang="fr-CA" sz="700" b="1" dirty="0">
                          <a:solidFill>
                            <a:srgbClr val="005DAB"/>
                          </a:solidFill>
                          <a:latin typeface="Arial" panose="020B0604020202020204" pitchFamily="34" charset="0"/>
                          <a:cs typeface="Arial" panose="020B0604020202020204" pitchFamily="34" charset="0"/>
                        </a:rPr>
                        <a:t>Corps de l’emballage</a:t>
                      </a:r>
                      <a:endParaRPr lang="fr-CA" sz="700" b="0" dirty="0">
                        <a:solidFill>
                          <a:schemeClr val="tx1"/>
                        </a:solidFill>
                        <a:latin typeface="Arial" panose="020B0604020202020204" pitchFamily="34" charset="0"/>
                        <a:cs typeface="Arial" panose="020B0604020202020204" pitchFamily="34" charset="0"/>
                      </a:endParaRPr>
                    </a:p>
                  </a:txBody>
                  <a:tcPr marL="96440" marR="96440" marT="48220" marB="48220" anchor="ctr">
                    <a:lnL w="12700" cap="flat" cmpd="sng" algn="ctr">
                      <a:solidFill>
                        <a:schemeClr val="tx1">
                          <a:lumMod val="75000"/>
                          <a:lumOff val="25000"/>
                        </a:schemeClr>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3">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CA" sz="600" b="1" dirty="0">
                          <a:solidFill>
                            <a:srgbClr val="00B050"/>
                          </a:solidFill>
                          <a:latin typeface="Arial" panose="020B0604020202020204" pitchFamily="34" charset="0"/>
                          <a:cs typeface="Arial" panose="020B0604020202020204" pitchFamily="34" charset="0"/>
                        </a:rPr>
                        <a:t>Éléments ne posant pas d’enjeux particuliers au niveau de tri, du conditionnement et du recyclage </a:t>
                      </a:r>
                    </a:p>
                  </a:txBody>
                  <a:tcPr marL="85839" marR="85839" marT="42919" marB="42919" anchor="ctr">
                    <a:lnL w="28575" cap="flat" cmpd="sng" algn="ctr">
                      <a:solidFill>
                        <a:srgbClr val="00B050"/>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3">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CA" sz="600" b="1" dirty="0">
                          <a:solidFill>
                            <a:srgbClr val="FFC000"/>
                          </a:solidFill>
                          <a:latin typeface="Arial" panose="020B0604020202020204" pitchFamily="34" charset="0"/>
                          <a:cs typeface="Arial" panose="020B0604020202020204" pitchFamily="34" charset="0"/>
                        </a:rPr>
                        <a:t>Éléments complexifiant le tri ou diminuant le rendement de production</a:t>
                      </a:r>
                    </a:p>
                  </a:txBody>
                  <a:tcPr marL="85839" marR="85839" marT="42919" marB="42919" anchor="ctr">
                    <a:lnL w="28575" cap="flat" cmpd="sng" algn="ctr">
                      <a:solidFill>
                        <a:srgbClr val="FFC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600" b="1" dirty="0">
                          <a:solidFill>
                            <a:srgbClr val="FF0000"/>
                          </a:solidFill>
                          <a:latin typeface="Arial" panose="020B0604020202020204" pitchFamily="34" charset="0"/>
                          <a:cs typeface="Times New Roman" panose="02020603050405020304" pitchFamily="18" charset="0"/>
                        </a:rPr>
                        <a:t>Éléments ne pouvant se trier, impactant la qualité de la matière recyclée ou posant des enjeux de santé-sécurité ou environnementaux</a:t>
                      </a:r>
                    </a:p>
                  </a:txBody>
                  <a:tcPr marL="85839" marR="85839" marT="42919" marB="42919" anchor="ctr">
                    <a:lnL w="28575" cap="flat" cmpd="sng" algn="ctr">
                      <a:solidFill>
                        <a:srgbClr val="FF0000"/>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6167614"/>
                  </a:ext>
                </a:extLst>
              </a:tr>
              <a:tr h="208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700" b="1">
                          <a:solidFill>
                            <a:srgbClr val="951B81"/>
                          </a:solidFill>
                          <a:latin typeface="Arial" panose="020B0604020202020204" pitchFamily="34" charset="0"/>
                          <a:cs typeface="Arial" panose="020B0604020202020204" pitchFamily="34" charset="0"/>
                        </a:rPr>
                        <a:t>Étiquette</a:t>
                      </a:r>
                      <a:endParaRPr lang="fr-CA" sz="700" b="1">
                        <a:solidFill>
                          <a:schemeClr val="tx1"/>
                        </a:solidFill>
                        <a:latin typeface="Arial" panose="020B0604020202020204" pitchFamily="34" charset="0"/>
                        <a:cs typeface="Arial" panose="020B0604020202020204" pitchFamily="34" charset="0"/>
                      </a:endParaRPr>
                    </a:p>
                  </a:txBody>
                  <a:tcPr marL="96440" marR="96440" marT="48220" marB="48220" anchor="ctr">
                    <a:lnL w="12700" cap="flat" cmpd="sng" algn="ctr">
                      <a:solidFill>
                        <a:schemeClr val="tx1">
                          <a:lumMod val="75000"/>
                          <a:lumOff val="25000"/>
                        </a:schemeClr>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endParaRPr lang="fr-CA" sz="12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00B050"/>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FFC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fr-CA" sz="12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FF0000"/>
                      </a:solidFill>
                      <a:prstDash val="solid"/>
                      <a:round/>
                      <a:headEnd type="none" w="med" len="med"/>
                      <a:tailEnd type="none" w="med" len="med"/>
                    </a:lnL>
                    <a:lnR w="28575" cap="flat" cmpd="sng" algn="ctr">
                      <a:solidFill>
                        <a:srgbClr val="55C0E9"/>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4570983"/>
                  </a:ext>
                </a:extLst>
              </a:tr>
              <a:tr h="321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700" b="1" dirty="0">
                          <a:solidFill>
                            <a:srgbClr val="C693C2"/>
                          </a:solidFill>
                          <a:latin typeface="Arial" panose="020B0604020202020204" pitchFamily="34" charset="0"/>
                          <a:cs typeface="Arial" panose="020B0604020202020204" pitchFamily="34" charset="0"/>
                        </a:rPr>
                        <a:t>Éléments associés</a:t>
                      </a:r>
                      <a:endParaRPr lang="fr-CA" sz="700" b="1" dirty="0">
                        <a:solidFill>
                          <a:schemeClr val="tx1"/>
                        </a:solidFill>
                        <a:latin typeface="Arial" panose="020B0604020202020204" pitchFamily="34" charset="0"/>
                        <a:cs typeface="Arial" panose="020B0604020202020204" pitchFamily="34" charset="0"/>
                      </a:endParaRPr>
                    </a:p>
                  </a:txBody>
                  <a:tcPr marL="96440" marR="96440" marT="48220" marB="48220" anchor="ctr">
                    <a:lnL w="12700" cap="flat" cmpd="sng" algn="ctr">
                      <a:solidFill>
                        <a:schemeClr val="tx1">
                          <a:lumMod val="75000"/>
                          <a:lumOff val="25000"/>
                        </a:schemeClr>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00B050"/>
                      </a:solidFill>
                      <a:prstDash val="solid"/>
                      <a:round/>
                      <a:headEnd type="none" w="med" len="med"/>
                      <a:tailEnd type="none" w="med" len="med"/>
                    </a:lnL>
                    <a:lnR w="28575" cap="flat" cmpd="sng" algn="ctr">
                      <a:solidFill>
                        <a:srgbClr val="FFC000"/>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FFC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FF0000"/>
                      </a:solidFill>
                      <a:prstDash val="solid"/>
                      <a:round/>
                      <a:headEnd type="none" w="med" len="med"/>
                      <a:tailEnd type="none" w="med" len="med"/>
                    </a:lnL>
                    <a:lnR w="28575" cap="flat" cmpd="sng" algn="ctr">
                      <a:solidFill>
                        <a:srgbClr val="55C0E9"/>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7777092"/>
                  </a:ext>
                </a:extLst>
              </a:tr>
            </a:tbl>
          </a:graphicData>
        </a:graphic>
      </p:graphicFrame>
      <p:grpSp>
        <p:nvGrpSpPr>
          <p:cNvPr id="30" name="Groupe 29">
            <a:extLst>
              <a:ext uri="{FF2B5EF4-FFF2-40B4-BE49-F238E27FC236}">
                <a16:creationId xmlns:a16="http://schemas.microsoft.com/office/drawing/2014/main" id="{356F3B3D-343B-D620-D553-D243FDDE547E}"/>
              </a:ext>
            </a:extLst>
          </p:cNvPr>
          <p:cNvGrpSpPr/>
          <p:nvPr/>
        </p:nvGrpSpPr>
        <p:grpSpPr>
          <a:xfrm>
            <a:off x="3697484" y="2013075"/>
            <a:ext cx="4152969" cy="1717066"/>
            <a:chOff x="391808" y="3161056"/>
            <a:chExt cx="5586175" cy="2309632"/>
          </a:xfrm>
        </p:grpSpPr>
        <p:grpSp>
          <p:nvGrpSpPr>
            <p:cNvPr id="1026" name="Groupe 1025">
              <a:extLst>
                <a:ext uri="{FF2B5EF4-FFF2-40B4-BE49-F238E27FC236}">
                  <a16:creationId xmlns:a16="http://schemas.microsoft.com/office/drawing/2014/main" id="{BC9DC02B-5B75-B026-A5CB-8B450EACABB2}"/>
                </a:ext>
              </a:extLst>
            </p:cNvPr>
            <p:cNvGrpSpPr>
              <a:grpSpLocks noChangeAspect="1"/>
            </p:cNvGrpSpPr>
            <p:nvPr>
              <p:custDataLst>
                <p:tags r:id="rId2"/>
              </p:custDataLst>
            </p:nvPr>
          </p:nvGrpSpPr>
          <p:grpSpPr>
            <a:xfrm>
              <a:off x="2693442" y="3161056"/>
              <a:ext cx="1260000" cy="2011574"/>
              <a:chOff x="5076432" y="2260145"/>
              <a:chExt cx="1803956" cy="2880000"/>
            </a:xfrm>
          </p:grpSpPr>
          <p:pic>
            <p:nvPicPr>
              <p:cNvPr id="1047" name="Graphique 1046">
                <a:extLst>
                  <a:ext uri="{FF2B5EF4-FFF2-40B4-BE49-F238E27FC236}">
                    <a16:creationId xmlns:a16="http://schemas.microsoft.com/office/drawing/2014/main" id="{7B18B169-1431-E6BF-FEFB-74CDD6DE89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76432" y="2260145"/>
                <a:ext cx="1803956" cy="2880000"/>
              </a:xfrm>
              <a:prstGeom prst="rect">
                <a:avLst/>
              </a:prstGeom>
            </p:spPr>
          </p:pic>
          <p:sp>
            <p:nvSpPr>
              <p:cNvPr id="1048" name="Rectangle 1047">
                <a:extLst>
                  <a:ext uri="{FF2B5EF4-FFF2-40B4-BE49-F238E27FC236}">
                    <a16:creationId xmlns:a16="http://schemas.microsoft.com/office/drawing/2014/main" id="{05BE2240-F80E-7E88-8F11-8EE66ADC8279}"/>
                  </a:ext>
                </a:extLst>
              </p:cNvPr>
              <p:cNvSpPr/>
              <p:nvPr/>
            </p:nvSpPr>
            <p:spPr>
              <a:xfrm>
                <a:off x="5372099" y="3774375"/>
                <a:ext cx="1209792" cy="546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latin typeface="Arial" panose="020B0604020202020204" pitchFamily="34" charset="0"/>
                  <a:cs typeface="Arial" panose="020B0604020202020204" pitchFamily="34" charset="0"/>
                </a:endParaRPr>
              </a:p>
            </p:txBody>
          </p:sp>
        </p:grpSp>
        <p:grpSp>
          <p:nvGrpSpPr>
            <p:cNvPr id="1030" name="Groupe 1029">
              <a:extLst>
                <a:ext uri="{FF2B5EF4-FFF2-40B4-BE49-F238E27FC236}">
                  <a16:creationId xmlns:a16="http://schemas.microsoft.com/office/drawing/2014/main" id="{9AC4E587-AC6B-3954-9C83-A9D9E0B51268}"/>
                </a:ext>
              </a:extLst>
            </p:cNvPr>
            <p:cNvGrpSpPr/>
            <p:nvPr>
              <p:custDataLst>
                <p:tags r:id="rId3"/>
              </p:custDataLst>
            </p:nvPr>
          </p:nvGrpSpPr>
          <p:grpSpPr>
            <a:xfrm>
              <a:off x="3445162" y="3290396"/>
              <a:ext cx="2532821" cy="1815051"/>
              <a:chOff x="7477451" y="2837000"/>
              <a:chExt cx="2532821" cy="1815051"/>
            </a:xfrm>
          </p:grpSpPr>
          <p:cxnSp>
            <p:nvCxnSpPr>
              <p:cNvPr id="1045" name="Connecteur droit avec flèche 1044">
                <a:extLst>
                  <a:ext uri="{FF2B5EF4-FFF2-40B4-BE49-F238E27FC236}">
                    <a16:creationId xmlns:a16="http://schemas.microsoft.com/office/drawing/2014/main" id="{C726E9F1-D28F-3040-2561-4CDA6F2C4E23}"/>
                  </a:ext>
                </a:extLst>
              </p:cNvPr>
              <p:cNvCxnSpPr>
                <a:cxnSpLocks/>
              </p:cNvCxnSpPr>
              <p:nvPr/>
            </p:nvCxnSpPr>
            <p:spPr>
              <a:xfrm flipH="1" flipV="1">
                <a:off x="7477451" y="2837001"/>
                <a:ext cx="552907" cy="145350"/>
              </a:xfrm>
              <a:prstGeom prst="straightConnector1">
                <a:avLst/>
              </a:prstGeom>
              <a:ln w="28575">
                <a:solidFill>
                  <a:srgbClr val="C693C2"/>
                </a:solidFill>
                <a:tailEnd type="oval"/>
              </a:ln>
            </p:spPr>
            <p:style>
              <a:lnRef idx="1">
                <a:schemeClr val="accent1"/>
              </a:lnRef>
              <a:fillRef idx="0">
                <a:schemeClr val="accent1"/>
              </a:fillRef>
              <a:effectRef idx="0">
                <a:schemeClr val="accent1"/>
              </a:effectRef>
              <a:fontRef idx="minor">
                <a:schemeClr val="tx1"/>
              </a:fontRef>
            </p:style>
          </p:cxnSp>
          <p:sp>
            <p:nvSpPr>
              <p:cNvPr id="1046" name="Espace réservé du texte 41">
                <a:extLst>
                  <a:ext uri="{FF2B5EF4-FFF2-40B4-BE49-F238E27FC236}">
                    <a16:creationId xmlns:a16="http://schemas.microsoft.com/office/drawing/2014/main" id="{5596BA44-8819-95D1-16F4-97FF8080BC7F}"/>
                  </a:ext>
                </a:extLst>
              </p:cNvPr>
              <p:cNvSpPr txBox="1">
                <a:spLocks/>
              </p:cNvSpPr>
              <p:nvPr/>
            </p:nvSpPr>
            <p:spPr>
              <a:xfrm>
                <a:off x="8030358" y="2837000"/>
                <a:ext cx="1979914" cy="1815051"/>
              </a:xfrm>
              <a:prstGeom prst="rect">
                <a:avLst/>
              </a:prstGeom>
              <a:ln>
                <a:noFill/>
              </a:ln>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SzPct val="100000"/>
                  <a:buFont typeface="Arial" panose="020B0604020202020204" pitchFamily="34" charset="0"/>
                  <a:buNone/>
                  <a:defRPr sz="1300" b="0" kern="1200" spc="0">
                    <a:solidFill>
                      <a:srgbClr val="57575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100000"/>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55C0E9"/>
                  </a:buClr>
                </a:pPr>
                <a:r>
                  <a:rPr lang="fr-CA" sz="1100" b="1">
                    <a:solidFill>
                      <a:srgbClr val="C693C2"/>
                    </a:solidFill>
                  </a:rPr>
                  <a:t>Éléments associés</a:t>
                </a:r>
              </a:p>
              <a:p>
                <a:pPr marL="200025" indent="-200025">
                  <a:spcBef>
                    <a:spcPts val="0"/>
                  </a:spcBef>
                  <a:buClr>
                    <a:schemeClr val="tx1">
                      <a:lumMod val="75000"/>
                      <a:lumOff val="25000"/>
                    </a:schemeClr>
                  </a:buClr>
                  <a:buFont typeface="Symbol" panose="05050102010706020507" pitchFamily="18" charset="2"/>
                  <a:buChar char="&gt;"/>
                </a:pPr>
                <a:r>
                  <a:rPr lang="fr-CA" sz="700">
                    <a:solidFill>
                      <a:srgbClr val="C693C2"/>
                    </a:solidFill>
                  </a:rPr>
                  <a:t>Fermeture</a:t>
                </a:r>
              </a:p>
              <a:p>
                <a:pPr marL="200025" indent="-200025">
                  <a:spcBef>
                    <a:spcPts val="0"/>
                  </a:spcBef>
                  <a:buClr>
                    <a:schemeClr val="tx1">
                      <a:lumMod val="75000"/>
                      <a:lumOff val="25000"/>
                    </a:schemeClr>
                  </a:buClr>
                  <a:buFont typeface="Symbol" panose="05050102010706020507" pitchFamily="18" charset="2"/>
                  <a:buChar char="&gt;"/>
                </a:pPr>
                <a:r>
                  <a:rPr lang="fr-CA" sz="700">
                    <a:solidFill>
                      <a:srgbClr val="C693C2"/>
                    </a:solidFill>
                  </a:rPr>
                  <a:t>Pompe</a:t>
                </a:r>
              </a:p>
              <a:p>
                <a:pPr marL="200025" indent="-200025">
                  <a:spcBef>
                    <a:spcPts val="0"/>
                  </a:spcBef>
                  <a:buClr>
                    <a:schemeClr val="tx1">
                      <a:lumMod val="75000"/>
                      <a:lumOff val="25000"/>
                    </a:schemeClr>
                  </a:buClr>
                  <a:buFont typeface="Symbol" panose="05050102010706020507" pitchFamily="18" charset="2"/>
                  <a:buChar char="&gt;"/>
                </a:pPr>
                <a:r>
                  <a:rPr lang="fr-CA" sz="700">
                    <a:solidFill>
                      <a:srgbClr val="C693C2"/>
                    </a:solidFill>
                  </a:rPr>
                  <a:t>Film</a:t>
                </a:r>
              </a:p>
              <a:p>
                <a:pPr marL="200025" indent="-200025">
                  <a:spcBef>
                    <a:spcPts val="0"/>
                  </a:spcBef>
                  <a:buClr>
                    <a:schemeClr val="tx1">
                      <a:lumMod val="75000"/>
                      <a:lumOff val="25000"/>
                    </a:schemeClr>
                  </a:buClr>
                  <a:buFont typeface="Symbol" panose="05050102010706020507" pitchFamily="18" charset="2"/>
                  <a:buChar char="&gt;"/>
                </a:pPr>
                <a:r>
                  <a:rPr lang="fr-CA" sz="700">
                    <a:solidFill>
                      <a:srgbClr val="C693C2"/>
                    </a:solidFill>
                  </a:rPr>
                  <a:t>Scellant</a:t>
                </a:r>
              </a:p>
              <a:p>
                <a:pPr marL="200025" indent="-200025">
                  <a:spcBef>
                    <a:spcPts val="0"/>
                  </a:spcBef>
                  <a:buClr>
                    <a:schemeClr val="tx1">
                      <a:lumMod val="75000"/>
                      <a:lumOff val="25000"/>
                    </a:schemeClr>
                  </a:buClr>
                  <a:buFont typeface="Symbol" panose="05050102010706020507" pitchFamily="18" charset="2"/>
                  <a:buChar char="&gt;"/>
                </a:pPr>
                <a:r>
                  <a:rPr lang="fr-CA" sz="700">
                    <a:solidFill>
                      <a:srgbClr val="C693C2"/>
                    </a:solidFill>
                  </a:rPr>
                  <a:t>Sceau de sécurité</a:t>
                </a:r>
              </a:p>
              <a:p>
                <a:pPr marL="200025" indent="-200025">
                  <a:spcBef>
                    <a:spcPts val="0"/>
                  </a:spcBef>
                  <a:buClr>
                    <a:schemeClr val="tx1">
                      <a:lumMod val="75000"/>
                      <a:lumOff val="25000"/>
                    </a:schemeClr>
                  </a:buClr>
                  <a:buFont typeface="Symbol" panose="05050102010706020507" pitchFamily="18" charset="2"/>
                  <a:buChar char="&gt;"/>
                </a:pPr>
                <a:r>
                  <a:rPr lang="fr-CA" sz="700">
                    <a:solidFill>
                      <a:srgbClr val="C693C2"/>
                    </a:solidFill>
                  </a:rPr>
                  <a:t>Etc.</a:t>
                </a:r>
              </a:p>
              <a:p>
                <a:pPr marL="179388" indent="-179388">
                  <a:spcBef>
                    <a:spcPts val="0"/>
                  </a:spcBef>
                  <a:spcAft>
                    <a:spcPts val="400"/>
                  </a:spcAft>
                  <a:buClr>
                    <a:srgbClr val="C2D65A"/>
                  </a:buClr>
                  <a:buFont typeface="Arial" panose="020B0604020202020204" pitchFamily="34" charset="0"/>
                  <a:buChar char="•"/>
                </a:pPr>
                <a:endParaRPr lang="fr-CA" sz="1200">
                  <a:solidFill>
                    <a:srgbClr val="C693C2"/>
                  </a:solidFill>
                </a:endParaRPr>
              </a:p>
            </p:txBody>
          </p:sp>
        </p:grpSp>
        <p:grpSp>
          <p:nvGrpSpPr>
            <p:cNvPr id="1034" name="Groupe 1033">
              <a:extLst>
                <a:ext uri="{FF2B5EF4-FFF2-40B4-BE49-F238E27FC236}">
                  <a16:creationId xmlns:a16="http://schemas.microsoft.com/office/drawing/2014/main" id="{42CD367A-B7FA-2296-334F-2BAB4FE60147}"/>
                </a:ext>
              </a:extLst>
            </p:cNvPr>
            <p:cNvGrpSpPr/>
            <p:nvPr/>
          </p:nvGrpSpPr>
          <p:grpSpPr>
            <a:xfrm>
              <a:off x="391808" y="3173208"/>
              <a:ext cx="3053354" cy="2297480"/>
              <a:chOff x="391808" y="3173208"/>
              <a:chExt cx="3053354" cy="2297480"/>
            </a:xfrm>
          </p:grpSpPr>
          <p:grpSp>
            <p:nvGrpSpPr>
              <p:cNvPr id="1036" name="Groupe 1035">
                <a:extLst>
                  <a:ext uri="{FF2B5EF4-FFF2-40B4-BE49-F238E27FC236}">
                    <a16:creationId xmlns:a16="http://schemas.microsoft.com/office/drawing/2014/main" id="{D508935D-0B4F-1695-6D9B-9F3A2834852C}"/>
                  </a:ext>
                </a:extLst>
              </p:cNvPr>
              <p:cNvGrpSpPr/>
              <p:nvPr>
                <p:custDataLst>
                  <p:tags r:id="rId4"/>
                </p:custDataLst>
              </p:nvPr>
            </p:nvGrpSpPr>
            <p:grpSpPr>
              <a:xfrm>
                <a:off x="391808" y="3173208"/>
                <a:ext cx="3053354" cy="2011574"/>
                <a:chOff x="1678747" y="2154213"/>
                <a:chExt cx="3053354" cy="2011574"/>
              </a:xfrm>
            </p:grpSpPr>
            <p:sp>
              <p:nvSpPr>
                <p:cNvPr id="1043" name="Espace réservé du texte 41">
                  <a:extLst>
                    <a:ext uri="{FF2B5EF4-FFF2-40B4-BE49-F238E27FC236}">
                      <a16:creationId xmlns:a16="http://schemas.microsoft.com/office/drawing/2014/main" id="{C3C9D21F-C684-A867-7370-641E8BC72305}"/>
                    </a:ext>
                  </a:extLst>
                </p:cNvPr>
                <p:cNvSpPr txBox="1">
                  <a:spLocks/>
                </p:cNvSpPr>
                <p:nvPr/>
              </p:nvSpPr>
              <p:spPr>
                <a:xfrm>
                  <a:off x="1678747" y="2154213"/>
                  <a:ext cx="3053354" cy="201157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SzPct val="100000"/>
                    <a:buFont typeface="Arial" panose="020B0604020202020204" pitchFamily="34" charset="0"/>
                    <a:buNone/>
                    <a:defRPr sz="1300" b="0" kern="1200" spc="0">
                      <a:solidFill>
                        <a:srgbClr val="57575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100000"/>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tx1">
                        <a:lumMod val="75000"/>
                        <a:lumOff val="25000"/>
                      </a:schemeClr>
                    </a:buClr>
                  </a:pPr>
                  <a:r>
                    <a:rPr lang="fr-CA" sz="1100" b="1" dirty="0">
                      <a:solidFill>
                        <a:srgbClr val="005DAB"/>
                      </a:solidFill>
                    </a:rPr>
                    <a:t>Corps de l’emballage</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005DAB"/>
                      </a:solidFill>
                    </a:rPr>
                    <a:t>Matériaux</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005DAB"/>
                      </a:solidFill>
                    </a:rPr>
                    <a:t>Pigmentation</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005DAB"/>
                      </a:solidFill>
                    </a:rPr>
                    <a:t>Dimensions</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005DAB"/>
                      </a:solidFill>
                    </a:rPr>
                    <a:t>Barrières et revêtements</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005DAB"/>
                      </a:solidFill>
                    </a:rPr>
                    <a:t>Additifs</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005DAB"/>
                      </a:solidFill>
                    </a:rPr>
                    <a:t>Impression directe</a:t>
                  </a:r>
                  <a:endParaRPr lang="fr-CA" sz="700" b="1" dirty="0">
                    <a:solidFill>
                      <a:srgbClr val="585857"/>
                    </a:solidFill>
                  </a:endParaRPr>
                </a:p>
                <a:p>
                  <a:pPr marL="179388" indent="-179388">
                    <a:spcBef>
                      <a:spcPts val="0"/>
                    </a:spcBef>
                    <a:spcAft>
                      <a:spcPts val="400"/>
                    </a:spcAft>
                    <a:buClr>
                      <a:srgbClr val="C2D65A"/>
                    </a:buClr>
                    <a:buFont typeface="Arial" panose="020B0604020202020204" pitchFamily="34" charset="0"/>
                    <a:buChar char="•"/>
                  </a:pPr>
                  <a:endParaRPr lang="fr-CA" sz="1200" dirty="0">
                    <a:solidFill>
                      <a:srgbClr val="585857"/>
                    </a:solidFill>
                  </a:endParaRPr>
                </a:p>
              </p:txBody>
            </p:sp>
            <p:cxnSp>
              <p:nvCxnSpPr>
                <p:cNvPr id="1044" name="Connecteur droit avec flèche 1043">
                  <a:extLst>
                    <a:ext uri="{FF2B5EF4-FFF2-40B4-BE49-F238E27FC236}">
                      <a16:creationId xmlns:a16="http://schemas.microsoft.com/office/drawing/2014/main" id="{6EC8712A-468E-F43E-8A0E-9DA3BEBA7002}"/>
                    </a:ext>
                  </a:extLst>
                </p:cNvPr>
                <p:cNvCxnSpPr>
                  <a:cxnSpLocks/>
                </p:cNvCxnSpPr>
                <p:nvPr/>
              </p:nvCxnSpPr>
              <p:spPr>
                <a:xfrm>
                  <a:off x="3721157" y="2357293"/>
                  <a:ext cx="581333" cy="381175"/>
                </a:xfrm>
                <a:prstGeom prst="straightConnector1">
                  <a:avLst/>
                </a:prstGeom>
                <a:ln w="28575">
                  <a:solidFill>
                    <a:srgbClr val="005DAB"/>
                  </a:solidFill>
                  <a:tailEnd type="oval"/>
                </a:ln>
              </p:spPr>
              <p:style>
                <a:lnRef idx="1">
                  <a:schemeClr val="accent1"/>
                </a:lnRef>
                <a:fillRef idx="0">
                  <a:schemeClr val="accent1"/>
                </a:fillRef>
                <a:effectRef idx="0">
                  <a:schemeClr val="accent1"/>
                </a:effectRef>
                <a:fontRef idx="minor">
                  <a:schemeClr val="tx1"/>
                </a:fontRef>
              </p:style>
            </p:cxnSp>
          </p:grpSp>
          <p:grpSp>
            <p:nvGrpSpPr>
              <p:cNvPr id="1037" name="Groupe 1036">
                <a:extLst>
                  <a:ext uri="{FF2B5EF4-FFF2-40B4-BE49-F238E27FC236}">
                    <a16:creationId xmlns:a16="http://schemas.microsoft.com/office/drawing/2014/main" id="{EB12D8E9-9BA6-DDF6-3551-F2ADF2559578}"/>
                  </a:ext>
                </a:extLst>
              </p:cNvPr>
              <p:cNvGrpSpPr/>
              <p:nvPr>
                <p:custDataLst>
                  <p:tags r:id="rId5"/>
                </p:custDataLst>
              </p:nvPr>
            </p:nvGrpSpPr>
            <p:grpSpPr>
              <a:xfrm>
                <a:off x="391809" y="4280110"/>
                <a:ext cx="2766243" cy="1190578"/>
                <a:chOff x="1678747" y="3553984"/>
                <a:chExt cx="2766243" cy="1190578"/>
              </a:xfrm>
            </p:grpSpPr>
            <p:cxnSp>
              <p:nvCxnSpPr>
                <p:cNvPr id="1038" name="Connecteur droit avec flèche 1037">
                  <a:extLst>
                    <a:ext uri="{FF2B5EF4-FFF2-40B4-BE49-F238E27FC236}">
                      <a16:creationId xmlns:a16="http://schemas.microsoft.com/office/drawing/2014/main" id="{54C4C64C-BC61-998D-3F2C-D02B2EC1E70C}"/>
                    </a:ext>
                  </a:extLst>
                </p:cNvPr>
                <p:cNvCxnSpPr>
                  <a:cxnSpLocks/>
                </p:cNvCxnSpPr>
                <p:nvPr/>
              </p:nvCxnSpPr>
              <p:spPr>
                <a:xfrm flipV="1">
                  <a:off x="2722930" y="3666994"/>
                  <a:ext cx="1623793" cy="29181"/>
                </a:xfrm>
                <a:prstGeom prst="straightConnector1">
                  <a:avLst/>
                </a:prstGeom>
                <a:ln w="28575">
                  <a:solidFill>
                    <a:srgbClr val="951B81"/>
                  </a:solidFill>
                  <a:tailEnd type="oval"/>
                </a:ln>
              </p:spPr>
              <p:style>
                <a:lnRef idx="1">
                  <a:schemeClr val="accent1"/>
                </a:lnRef>
                <a:fillRef idx="0">
                  <a:schemeClr val="accent1"/>
                </a:fillRef>
                <a:effectRef idx="0">
                  <a:schemeClr val="accent1"/>
                </a:effectRef>
                <a:fontRef idx="minor">
                  <a:schemeClr val="tx1"/>
                </a:fontRef>
              </p:style>
            </p:cxnSp>
            <p:sp>
              <p:nvSpPr>
                <p:cNvPr id="1042" name="Espace réservé du texte 41">
                  <a:extLst>
                    <a:ext uri="{FF2B5EF4-FFF2-40B4-BE49-F238E27FC236}">
                      <a16:creationId xmlns:a16="http://schemas.microsoft.com/office/drawing/2014/main" id="{B85BD398-C90D-739D-4F79-437B006BA86B}"/>
                    </a:ext>
                  </a:extLst>
                </p:cNvPr>
                <p:cNvSpPr txBox="1">
                  <a:spLocks/>
                </p:cNvSpPr>
                <p:nvPr/>
              </p:nvSpPr>
              <p:spPr>
                <a:xfrm>
                  <a:off x="1678747" y="3553984"/>
                  <a:ext cx="2766243" cy="119057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SzPct val="100000"/>
                    <a:buFont typeface="Arial" panose="020B0604020202020204" pitchFamily="34" charset="0"/>
                    <a:buNone/>
                    <a:defRPr sz="1300" b="0" kern="1200" spc="0">
                      <a:solidFill>
                        <a:srgbClr val="57575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100000"/>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55C0E9"/>
                    </a:buClr>
                  </a:pPr>
                  <a:r>
                    <a:rPr lang="fr-CA" sz="1100" b="1" dirty="0">
                      <a:solidFill>
                        <a:srgbClr val="951B81"/>
                      </a:solidFill>
                    </a:rPr>
                    <a:t>Étiquette</a:t>
                  </a:r>
                  <a:r>
                    <a:rPr lang="fr-CA" sz="1100" b="1" dirty="0">
                      <a:solidFill>
                        <a:srgbClr val="55C0E9"/>
                      </a:solidFill>
                    </a:rPr>
                    <a:t>                                  </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951B81"/>
                      </a:solidFill>
                    </a:rPr>
                    <a:t>Matériaux </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951B81"/>
                      </a:solidFill>
                    </a:rPr>
                    <a:t>Taux de couverture</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951B81"/>
                      </a:solidFill>
                    </a:rPr>
                    <a:t>Adhésif </a:t>
                  </a:r>
                </a:p>
                <a:p>
                  <a:pPr marL="285750" indent="-200025">
                    <a:spcBef>
                      <a:spcPts val="0"/>
                    </a:spcBef>
                    <a:buClr>
                      <a:schemeClr val="tx1">
                        <a:lumMod val="75000"/>
                        <a:lumOff val="25000"/>
                      </a:schemeClr>
                    </a:buClr>
                    <a:buFont typeface="Symbol" panose="05050102010706020507" pitchFamily="18" charset="2"/>
                    <a:buChar char="&gt;"/>
                  </a:pPr>
                  <a:r>
                    <a:rPr lang="fr-CA" sz="700" dirty="0">
                      <a:solidFill>
                        <a:srgbClr val="951B81"/>
                      </a:solidFill>
                    </a:rPr>
                    <a:t>Encre </a:t>
                  </a:r>
                  <a:endParaRPr lang="fr-CA" sz="1050" dirty="0">
                    <a:solidFill>
                      <a:srgbClr val="585857"/>
                    </a:solidFill>
                  </a:endParaRPr>
                </a:p>
              </p:txBody>
            </p:sp>
          </p:grpSp>
        </p:grpSp>
      </p:grpSp>
      <p:grpSp>
        <p:nvGrpSpPr>
          <p:cNvPr id="1101" name="Groupe 1100">
            <a:extLst>
              <a:ext uri="{FF2B5EF4-FFF2-40B4-BE49-F238E27FC236}">
                <a16:creationId xmlns:a16="http://schemas.microsoft.com/office/drawing/2014/main" id="{42C349A0-1AF3-5429-5557-7956F23876FD}"/>
              </a:ext>
            </a:extLst>
          </p:cNvPr>
          <p:cNvGrpSpPr/>
          <p:nvPr/>
        </p:nvGrpSpPr>
        <p:grpSpPr>
          <a:xfrm>
            <a:off x="8636732" y="1579411"/>
            <a:ext cx="2929302" cy="2641568"/>
            <a:chOff x="8193641" y="1276380"/>
            <a:chExt cx="2929302" cy="2641568"/>
          </a:xfrm>
        </p:grpSpPr>
        <p:grpSp>
          <p:nvGrpSpPr>
            <p:cNvPr id="1061" name="Groupe 1060">
              <a:extLst>
                <a:ext uri="{FF2B5EF4-FFF2-40B4-BE49-F238E27FC236}">
                  <a16:creationId xmlns:a16="http://schemas.microsoft.com/office/drawing/2014/main" id="{707CBACD-38C8-D218-72E1-2E6F739E7605}"/>
                </a:ext>
              </a:extLst>
            </p:cNvPr>
            <p:cNvGrpSpPr/>
            <p:nvPr/>
          </p:nvGrpSpPr>
          <p:grpSpPr>
            <a:xfrm>
              <a:off x="8193641" y="1276380"/>
              <a:ext cx="1785024" cy="1625328"/>
              <a:chOff x="3982244" y="2102081"/>
              <a:chExt cx="1388902" cy="1264644"/>
            </a:xfrm>
          </p:grpSpPr>
          <p:pic>
            <p:nvPicPr>
              <p:cNvPr id="1062" name="Graphique 1061" descr="Bouteille d’eau contour">
                <a:extLst>
                  <a:ext uri="{FF2B5EF4-FFF2-40B4-BE49-F238E27FC236}">
                    <a16:creationId xmlns:a16="http://schemas.microsoft.com/office/drawing/2014/main" id="{7DE12B04-F36E-A7E0-6F9E-7F31A0B01D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82244" y="2102081"/>
                <a:ext cx="1125163" cy="1125163"/>
              </a:xfrm>
              <a:prstGeom prst="rect">
                <a:avLst/>
              </a:prstGeom>
            </p:spPr>
          </p:pic>
          <p:pic>
            <p:nvPicPr>
              <p:cNvPr id="1063" name="Graphique 1062" descr="Loupe avec un remplissage uni">
                <a:extLst>
                  <a:ext uri="{FF2B5EF4-FFF2-40B4-BE49-F238E27FC236}">
                    <a16:creationId xmlns:a16="http://schemas.microsoft.com/office/drawing/2014/main" id="{B92FDD92-4CA4-26E8-B53C-E0E8DFB3B27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93364" y="2388943"/>
                <a:ext cx="977782" cy="977782"/>
              </a:xfrm>
              <a:prstGeom prst="rect">
                <a:avLst/>
              </a:prstGeom>
            </p:spPr>
          </p:pic>
        </p:grpSp>
        <p:grpSp>
          <p:nvGrpSpPr>
            <p:cNvPr id="1065" name="Groupe 1064">
              <a:extLst>
                <a:ext uri="{FF2B5EF4-FFF2-40B4-BE49-F238E27FC236}">
                  <a16:creationId xmlns:a16="http://schemas.microsoft.com/office/drawing/2014/main" id="{41D5BEAA-0E90-A712-F26C-B95B44C00596}"/>
                </a:ext>
              </a:extLst>
            </p:cNvPr>
            <p:cNvGrpSpPr/>
            <p:nvPr/>
          </p:nvGrpSpPr>
          <p:grpSpPr>
            <a:xfrm>
              <a:off x="8274076" y="3205956"/>
              <a:ext cx="2848867" cy="711992"/>
              <a:chOff x="6345933" y="4089869"/>
              <a:chExt cx="3521967" cy="880214"/>
            </a:xfrm>
          </p:grpSpPr>
          <p:sp>
            <p:nvSpPr>
              <p:cNvPr id="1077" name="Rectangle : coins arrondis 1076">
                <a:extLst>
                  <a:ext uri="{FF2B5EF4-FFF2-40B4-BE49-F238E27FC236}">
                    <a16:creationId xmlns:a16="http://schemas.microsoft.com/office/drawing/2014/main" id="{A236A311-17B6-5A0A-4E40-E63743B9526E}"/>
                  </a:ext>
                </a:extLst>
              </p:cNvPr>
              <p:cNvSpPr/>
              <p:nvPr/>
            </p:nvSpPr>
            <p:spPr>
              <a:xfrm>
                <a:off x="6345933" y="4089869"/>
                <a:ext cx="3521967" cy="880214"/>
              </a:xfrm>
              <a:prstGeom prst="roundRect">
                <a:avLst>
                  <a:gd name="adj" fmla="val 48788"/>
                </a:avLst>
              </a:prstGeom>
              <a:solidFill>
                <a:srgbClr val="F2F2F2"/>
              </a:solidFill>
              <a:ln w="15875">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cxnSp>
            <p:nvCxnSpPr>
              <p:cNvPr id="1078" name="Connecteur droit 1077">
                <a:extLst>
                  <a:ext uri="{FF2B5EF4-FFF2-40B4-BE49-F238E27FC236}">
                    <a16:creationId xmlns:a16="http://schemas.microsoft.com/office/drawing/2014/main" id="{1BD7B37F-2274-5BE4-E3F7-C79E00DB0D89}"/>
                  </a:ext>
                </a:extLst>
              </p:cNvPr>
              <p:cNvCxnSpPr>
                <a:cxnSpLocks/>
              </p:cNvCxnSpPr>
              <p:nvPr/>
            </p:nvCxnSpPr>
            <p:spPr>
              <a:xfrm>
                <a:off x="6780383" y="4528828"/>
                <a:ext cx="585617" cy="1"/>
              </a:xfrm>
              <a:prstGeom prst="line">
                <a:avLst/>
              </a:prstGeom>
              <a:ln w="5080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9" name="Connecteur droit 1078">
                <a:extLst>
                  <a:ext uri="{FF2B5EF4-FFF2-40B4-BE49-F238E27FC236}">
                    <a16:creationId xmlns:a16="http://schemas.microsoft.com/office/drawing/2014/main" id="{BD1E527E-1E4B-E4B7-D94E-C2AA8FD3C2B8}"/>
                  </a:ext>
                </a:extLst>
              </p:cNvPr>
              <p:cNvCxnSpPr>
                <a:cxnSpLocks/>
              </p:cNvCxnSpPr>
              <p:nvPr/>
            </p:nvCxnSpPr>
            <p:spPr>
              <a:xfrm>
                <a:off x="7151118" y="4528830"/>
                <a:ext cx="627632" cy="0"/>
              </a:xfrm>
              <a:prstGeom prst="line">
                <a:avLst/>
              </a:prstGeom>
              <a:ln w="5080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1080" name="Connecteur droit 1079">
                <a:extLst>
                  <a:ext uri="{FF2B5EF4-FFF2-40B4-BE49-F238E27FC236}">
                    <a16:creationId xmlns:a16="http://schemas.microsoft.com/office/drawing/2014/main" id="{FC27C27D-57AD-B41C-B894-5D356DDB020F}"/>
                  </a:ext>
                </a:extLst>
              </p:cNvPr>
              <p:cNvCxnSpPr>
                <a:cxnSpLocks/>
              </p:cNvCxnSpPr>
              <p:nvPr/>
            </p:nvCxnSpPr>
            <p:spPr>
              <a:xfrm>
                <a:off x="7778898" y="4528830"/>
                <a:ext cx="627632" cy="0"/>
              </a:xfrm>
              <a:prstGeom prst="line">
                <a:avLst/>
              </a:prstGeom>
              <a:ln w="5080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81" name="Connecteur droit 1080">
                <a:extLst>
                  <a:ext uri="{FF2B5EF4-FFF2-40B4-BE49-F238E27FC236}">
                    <a16:creationId xmlns:a16="http://schemas.microsoft.com/office/drawing/2014/main" id="{1F77D67C-2A89-72AA-2300-B085CD83ED08}"/>
                  </a:ext>
                </a:extLst>
              </p:cNvPr>
              <p:cNvCxnSpPr>
                <a:cxnSpLocks/>
              </p:cNvCxnSpPr>
              <p:nvPr/>
            </p:nvCxnSpPr>
            <p:spPr>
              <a:xfrm>
                <a:off x="8839244" y="4528830"/>
                <a:ext cx="600283" cy="0"/>
              </a:xfrm>
              <a:prstGeom prst="line">
                <a:avLst/>
              </a:prstGeom>
              <a:ln w="508000" cap="rnd">
                <a:solidFill>
                  <a:srgbClr val="23653D"/>
                </a:solidFill>
              </a:ln>
            </p:spPr>
            <p:style>
              <a:lnRef idx="1">
                <a:schemeClr val="accent1"/>
              </a:lnRef>
              <a:fillRef idx="0">
                <a:schemeClr val="accent1"/>
              </a:fillRef>
              <a:effectRef idx="0">
                <a:schemeClr val="accent1"/>
              </a:effectRef>
              <a:fontRef idx="minor">
                <a:schemeClr val="tx1"/>
              </a:fontRef>
            </p:style>
          </p:cxnSp>
          <p:cxnSp>
            <p:nvCxnSpPr>
              <p:cNvPr id="1082" name="Connecteur droit 1081">
                <a:extLst>
                  <a:ext uri="{FF2B5EF4-FFF2-40B4-BE49-F238E27FC236}">
                    <a16:creationId xmlns:a16="http://schemas.microsoft.com/office/drawing/2014/main" id="{3E0B8DA6-17D5-76A8-4062-3AED34288542}"/>
                  </a:ext>
                </a:extLst>
              </p:cNvPr>
              <p:cNvCxnSpPr>
                <a:cxnSpLocks/>
              </p:cNvCxnSpPr>
              <p:nvPr/>
            </p:nvCxnSpPr>
            <p:spPr>
              <a:xfrm>
                <a:off x="8407548" y="4528830"/>
                <a:ext cx="627632" cy="0"/>
              </a:xfrm>
              <a:prstGeom prst="line">
                <a:avLst/>
              </a:prstGeom>
              <a:ln w="508000">
                <a:solidFill>
                  <a:srgbClr val="70AD47"/>
                </a:solidFill>
              </a:ln>
            </p:spPr>
            <p:style>
              <a:lnRef idx="1">
                <a:schemeClr val="accent1"/>
              </a:lnRef>
              <a:fillRef idx="0">
                <a:schemeClr val="accent1"/>
              </a:fillRef>
              <a:effectRef idx="0">
                <a:schemeClr val="accent1"/>
              </a:effectRef>
              <a:fontRef idx="minor">
                <a:schemeClr val="tx1"/>
              </a:fontRef>
            </p:style>
          </p:cxnSp>
        </p:grpSp>
        <p:sp>
          <p:nvSpPr>
            <p:cNvPr id="1075" name="Rectangle 1074">
              <a:extLst>
                <a:ext uri="{FF2B5EF4-FFF2-40B4-BE49-F238E27FC236}">
                  <a16:creationId xmlns:a16="http://schemas.microsoft.com/office/drawing/2014/main" id="{13DEBBBB-C2EF-B256-0C48-64B662416FAB}"/>
                </a:ext>
              </a:extLst>
            </p:cNvPr>
            <p:cNvSpPr/>
            <p:nvPr/>
          </p:nvSpPr>
          <p:spPr>
            <a:xfrm>
              <a:off x="8548078" y="3456162"/>
              <a:ext cx="212979" cy="212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pic>
          <p:nvPicPr>
            <p:cNvPr id="1076" name="Graphique 1075" descr="Badge croix avec un remplissage uni">
              <a:extLst>
                <a:ext uri="{FF2B5EF4-FFF2-40B4-BE49-F238E27FC236}">
                  <a16:creationId xmlns:a16="http://schemas.microsoft.com/office/drawing/2014/main" id="{AFF4A505-C7A2-66F3-5ED0-0FCC57206CC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449007" y="3328374"/>
              <a:ext cx="465301" cy="465301"/>
            </a:xfrm>
            <a:prstGeom prst="rect">
              <a:avLst/>
            </a:prstGeom>
          </p:spPr>
        </p:pic>
        <p:sp>
          <p:nvSpPr>
            <p:cNvPr id="1067" name="Rectangle 1066">
              <a:extLst>
                <a:ext uri="{FF2B5EF4-FFF2-40B4-BE49-F238E27FC236}">
                  <a16:creationId xmlns:a16="http://schemas.microsoft.com/office/drawing/2014/main" id="{2936CBB2-4CF8-58C6-01FF-0E465D187E76}"/>
                </a:ext>
              </a:extLst>
            </p:cNvPr>
            <p:cNvSpPr/>
            <p:nvPr/>
          </p:nvSpPr>
          <p:spPr>
            <a:xfrm>
              <a:off x="10068003" y="3456160"/>
              <a:ext cx="239453" cy="212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pic>
          <p:nvPicPr>
            <p:cNvPr id="1068" name="Graphique 1067" descr="Badge Tick1 avec un remplissage uni">
              <a:extLst>
                <a:ext uri="{FF2B5EF4-FFF2-40B4-BE49-F238E27FC236}">
                  <a16:creationId xmlns:a16="http://schemas.microsoft.com/office/drawing/2014/main" id="{771B95E5-0786-E10A-A2AF-276355811BE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61051" y="3328373"/>
              <a:ext cx="465301" cy="465301"/>
            </a:xfrm>
            <a:prstGeom prst="rect">
              <a:avLst/>
            </a:prstGeom>
          </p:spPr>
        </p:pic>
        <p:sp>
          <p:nvSpPr>
            <p:cNvPr id="1069" name="Rectangle 1068">
              <a:extLst>
                <a:ext uri="{FF2B5EF4-FFF2-40B4-BE49-F238E27FC236}">
                  <a16:creationId xmlns:a16="http://schemas.microsoft.com/office/drawing/2014/main" id="{0CF88FAF-82F3-D186-D1A7-F421F8E6AC83}"/>
                </a:ext>
              </a:extLst>
            </p:cNvPr>
            <p:cNvSpPr/>
            <p:nvPr/>
          </p:nvSpPr>
          <p:spPr>
            <a:xfrm>
              <a:off x="9574261" y="3456160"/>
              <a:ext cx="239453" cy="212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pic>
          <p:nvPicPr>
            <p:cNvPr id="1070" name="Graphique 1069" descr="Badge Tick1 avec un remplissage uni">
              <a:extLst>
                <a:ext uri="{FF2B5EF4-FFF2-40B4-BE49-F238E27FC236}">
                  <a16:creationId xmlns:a16="http://schemas.microsoft.com/office/drawing/2014/main" id="{C173B480-AB5B-6182-284C-5F3CFEAAABB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455200" y="3328373"/>
              <a:ext cx="465301" cy="465301"/>
            </a:xfrm>
            <a:prstGeom prst="rect">
              <a:avLst/>
            </a:prstGeom>
          </p:spPr>
        </p:pic>
        <p:sp>
          <p:nvSpPr>
            <p:cNvPr id="1071" name="Rectangle 1070">
              <a:extLst>
                <a:ext uri="{FF2B5EF4-FFF2-40B4-BE49-F238E27FC236}">
                  <a16:creationId xmlns:a16="http://schemas.microsoft.com/office/drawing/2014/main" id="{831A6783-A161-A051-9A31-091E85AC5C80}"/>
                </a:ext>
              </a:extLst>
            </p:cNvPr>
            <p:cNvSpPr/>
            <p:nvPr/>
          </p:nvSpPr>
          <p:spPr>
            <a:xfrm>
              <a:off x="9065234" y="3456160"/>
              <a:ext cx="239453" cy="212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sp>
          <p:nvSpPr>
            <p:cNvPr id="1072" name="Rectangle 1071">
              <a:extLst>
                <a:ext uri="{FF2B5EF4-FFF2-40B4-BE49-F238E27FC236}">
                  <a16:creationId xmlns:a16="http://schemas.microsoft.com/office/drawing/2014/main" id="{293644AA-D74D-8C72-0ECA-BCD663DF6E44}"/>
                </a:ext>
              </a:extLst>
            </p:cNvPr>
            <p:cNvSpPr/>
            <p:nvPr/>
          </p:nvSpPr>
          <p:spPr>
            <a:xfrm>
              <a:off x="10579803" y="3456160"/>
              <a:ext cx="239453" cy="212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pic>
          <p:nvPicPr>
            <p:cNvPr id="1073" name="Graphique 1072" descr="Badge Tick1 avec un remplissage uni">
              <a:extLst>
                <a:ext uri="{FF2B5EF4-FFF2-40B4-BE49-F238E27FC236}">
                  <a16:creationId xmlns:a16="http://schemas.microsoft.com/office/drawing/2014/main" id="{C4BB8254-DB39-6E8C-F313-3EEC494982A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466902" y="3328373"/>
              <a:ext cx="465301" cy="465301"/>
            </a:xfrm>
            <a:prstGeom prst="rect">
              <a:avLst/>
            </a:prstGeom>
          </p:spPr>
        </p:pic>
        <p:pic>
          <p:nvPicPr>
            <p:cNvPr id="1074" name="Graphique 1073" descr="Badge Tick1 avec un remplissage uni">
              <a:extLst>
                <a:ext uri="{FF2B5EF4-FFF2-40B4-BE49-F238E27FC236}">
                  <a16:creationId xmlns:a16="http://schemas.microsoft.com/office/drawing/2014/main" id="{D3325C8A-FCCC-6B03-62FF-636E6E5D707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946569" y="3328373"/>
              <a:ext cx="465301" cy="465301"/>
            </a:xfrm>
            <a:prstGeom prst="rect">
              <a:avLst/>
            </a:prstGeom>
          </p:spPr>
        </p:pic>
        <p:pic>
          <p:nvPicPr>
            <p:cNvPr id="1087" name="Graphique 1086" descr="Repère avec un remplissage uni">
              <a:extLst>
                <a:ext uri="{FF2B5EF4-FFF2-40B4-BE49-F238E27FC236}">
                  <a16:creationId xmlns:a16="http://schemas.microsoft.com/office/drawing/2014/main" id="{F963DF95-1409-6E91-50CC-297FE3FCE5E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813714" y="2740861"/>
              <a:ext cx="750422" cy="750422"/>
            </a:xfrm>
            <a:prstGeom prst="rect">
              <a:avLst/>
            </a:prstGeom>
          </p:spPr>
        </p:pic>
        <p:grpSp>
          <p:nvGrpSpPr>
            <p:cNvPr id="1100" name="Groupe 1099">
              <a:extLst>
                <a:ext uri="{FF2B5EF4-FFF2-40B4-BE49-F238E27FC236}">
                  <a16:creationId xmlns:a16="http://schemas.microsoft.com/office/drawing/2014/main" id="{FF4B6CB8-095B-D462-A506-BA892BE0328D}"/>
                </a:ext>
              </a:extLst>
            </p:cNvPr>
            <p:cNvGrpSpPr/>
            <p:nvPr/>
          </p:nvGrpSpPr>
          <p:grpSpPr>
            <a:xfrm>
              <a:off x="10153497" y="1495105"/>
              <a:ext cx="852612" cy="1121221"/>
              <a:chOff x="10269116" y="1495105"/>
              <a:chExt cx="852612" cy="1121221"/>
            </a:xfrm>
          </p:grpSpPr>
          <p:sp>
            <p:nvSpPr>
              <p:cNvPr id="1095" name="Rectangle 1094">
                <a:extLst>
                  <a:ext uri="{FF2B5EF4-FFF2-40B4-BE49-F238E27FC236}">
                    <a16:creationId xmlns:a16="http://schemas.microsoft.com/office/drawing/2014/main" id="{FA62D770-FB07-83EE-1751-D7942A3B7933}"/>
                  </a:ext>
                </a:extLst>
              </p:cNvPr>
              <p:cNvSpPr/>
              <p:nvPr/>
            </p:nvSpPr>
            <p:spPr>
              <a:xfrm>
                <a:off x="10269116" y="1495105"/>
                <a:ext cx="852612" cy="1121221"/>
              </a:xfrm>
              <a:prstGeom prst="rect">
                <a:avLst/>
              </a:prstGeom>
              <a:solidFill>
                <a:schemeClr val="bg1"/>
              </a:solidFill>
              <a:ln cap="sq">
                <a:solidFill>
                  <a:srgbClr val="565656"/>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atin typeface="Arial" panose="020B0604020202020204" pitchFamily="34" charset="0"/>
                  <a:cs typeface="Arial" panose="020B0604020202020204" pitchFamily="34" charset="0"/>
                </a:endParaRPr>
              </a:p>
            </p:txBody>
          </p:sp>
          <p:pic>
            <p:nvPicPr>
              <p:cNvPr id="1093" name="Graphique 1092" descr="Badge croix avec un remplissage uni">
                <a:extLst>
                  <a:ext uri="{FF2B5EF4-FFF2-40B4-BE49-F238E27FC236}">
                    <a16:creationId xmlns:a16="http://schemas.microsoft.com/office/drawing/2014/main" id="{8225986E-389A-8780-992A-E1C8A35E5FA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50662" y="2248204"/>
                <a:ext cx="249421" cy="249421"/>
              </a:xfrm>
              <a:prstGeom prst="rect">
                <a:avLst/>
              </a:prstGeom>
            </p:spPr>
          </p:pic>
          <p:pic>
            <p:nvPicPr>
              <p:cNvPr id="1090" name="Graphique 1089" descr="Badge Tick1 avec un remplissage uni">
                <a:extLst>
                  <a:ext uri="{FF2B5EF4-FFF2-40B4-BE49-F238E27FC236}">
                    <a16:creationId xmlns:a16="http://schemas.microsoft.com/office/drawing/2014/main" id="{E6D6BFBA-87B2-506C-C638-A510DDA5F59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355788" y="1617175"/>
                <a:ext cx="249421" cy="249421"/>
              </a:xfrm>
              <a:prstGeom prst="rect">
                <a:avLst/>
              </a:prstGeom>
            </p:spPr>
          </p:pic>
          <p:pic>
            <p:nvPicPr>
              <p:cNvPr id="1092" name="Graphique 1091" descr="Badge Tick1 avec un remplissage uni">
                <a:extLst>
                  <a:ext uri="{FF2B5EF4-FFF2-40B4-BE49-F238E27FC236}">
                    <a16:creationId xmlns:a16="http://schemas.microsoft.com/office/drawing/2014/main" id="{01A8F576-2796-7DB5-BA4D-86E19B3AEC6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350662" y="1936338"/>
                <a:ext cx="249421" cy="249421"/>
              </a:xfrm>
              <a:prstGeom prst="rect">
                <a:avLst/>
              </a:prstGeom>
            </p:spPr>
          </p:pic>
          <p:cxnSp>
            <p:nvCxnSpPr>
              <p:cNvPr id="1097" name="Connecteur droit 1096">
                <a:extLst>
                  <a:ext uri="{FF2B5EF4-FFF2-40B4-BE49-F238E27FC236}">
                    <a16:creationId xmlns:a16="http://schemas.microsoft.com/office/drawing/2014/main" id="{E3F29A17-B6D9-4F39-B351-51BEA306ACD9}"/>
                  </a:ext>
                </a:extLst>
              </p:cNvPr>
              <p:cNvCxnSpPr/>
              <p:nvPr/>
            </p:nvCxnSpPr>
            <p:spPr>
              <a:xfrm>
                <a:off x="10691699" y="1738313"/>
                <a:ext cx="327582" cy="0"/>
              </a:xfrm>
              <a:prstGeom prst="line">
                <a:avLst/>
              </a:prstGeom>
              <a:ln w="444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8" name="Connecteur droit 1097">
                <a:extLst>
                  <a:ext uri="{FF2B5EF4-FFF2-40B4-BE49-F238E27FC236}">
                    <a16:creationId xmlns:a16="http://schemas.microsoft.com/office/drawing/2014/main" id="{46AA4E34-1858-6771-8ED2-41BA8638C32B}"/>
                  </a:ext>
                </a:extLst>
              </p:cNvPr>
              <p:cNvCxnSpPr/>
              <p:nvPr/>
            </p:nvCxnSpPr>
            <p:spPr>
              <a:xfrm>
                <a:off x="10691699" y="2057401"/>
                <a:ext cx="327582" cy="0"/>
              </a:xfrm>
              <a:prstGeom prst="line">
                <a:avLst/>
              </a:prstGeom>
              <a:ln w="444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9" name="Connecteur droit 1098">
                <a:extLst>
                  <a:ext uri="{FF2B5EF4-FFF2-40B4-BE49-F238E27FC236}">
                    <a16:creationId xmlns:a16="http://schemas.microsoft.com/office/drawing/2014/main" id="{F523305E-6F81-1BB9-669E-ACDE5633132D}"/>
                  </a:ext>
                </a:extLst>
              </p:cNvPr>
              <p:cNvCxnSpPr/>
              <p:nvPr/>
            </p:nvCxnSpPr>
            <p:spPr>
              <a:xfrm>
                <a:off x="10691699" y="2383914"/>
                <a:ext cx="327582" cy="0"/>
              </a:xfrm>
              <a:prstGeom prst="line">
                <a:avLst/>
              </a:prstGeom>
              <a:ln w="444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 name="Groupe 4">
            <a:extLst>
              <a:ext uri="{FF2B5EF4-FFF2-40B4-BE49-F238E27FC236}">
                <a16:creationId xmlns:a16="http://schemas.microsoft.com/office/drawing/2014/main" id="{3C2FD6F2-5B7B-21F9-5AE7-E0BFD170B51C}"/>
              </a:ext>
            </a:extLst>
          </p:cNvPr>
          <p:cNvGrpSpPr/>
          <p:nvPr/>
        </p:nvGrpSpPr>
        <p:grpSpPr>
          <a:xfrm>
            <a:off x="234166" y="126907"/>
            <a:ext cx="1150848" cy="884596"/>
            <a:chOff x="234166" y="126907"/>
            <a:chExt cx="1150848" cy="884596"/>
          </a:xfrm>
        </p:grpSpPr>
        <p:sp>
          <p:nvSpPr>
            <p:cNvPr id="20" name="Rectangle 19">
              <a:extLst>
                <a:ext uri="{FF2B5EF4-FFF2-40B4-BE49-F238E27FC236}">
                  <a16:creationId xmlns:a16="http://schemas.microsoft.com/office/drawing/2014/main" id="{4AA1F081-C88E-CCE7-1707-C6D22B72206F}"/>
                </a:ext>
              </a:extLst>
            </p:cNvPr>
            <p:cNvSpPr/>
            <p:nvPr/>
          </p:nvSpPr>
          <p:spPr>
            <a:xfrm>
              <a:off x="272507" y="171450"/>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4" name="Image 23" descr="Une image contenant Police, Graphique, capture d’écran, texte&#10;&#10;Description générée automatiquement">
              <a:extLst>
                <a:ext uri="{FF2B5EF4-FFF2-40B4-BE49-F238E27FC236}">
                  <a16:creationId xmlns:a16="http://schemas.microsoft.com/office/drawing/2014/main" id="{E4B4987D-89D4-E39D-763F-844141124921}"/>
                </a:ext>
              </a:extLst>
            </p:cNvPr>
            <p:cNvPicPr>
              <a:picLocks noChangeAspect="1"/>
            </p:cNvPicPr>
            <p:nvPr/>
          </p:nvPicPr>
          <p:blipFill>
            <a:blip r:embed="rId29"/>
            <a:stretch>
              <a:fillRect/>
            </a:stretch>
          </p:blipFill>
          <p:spPr>
            <a:xfrm>
              <a:off x="234166" y="126907"/>
              <a:ext cx="1150848" cy="884596"/>
            </a:xfrm>
            <a:prstGeom prst="rect">
              <a:avLst/>
            </a:prstGeom>
          </p:spPr>
        </p:pic>
      </p:grpSp>
    </p:spTree>
    <p:extLst>
      <p:ext uri="{BB962C8B-B14F-4D97-AF65-F5344CB8AC3E}">
        <p14:creationId xmlns:p14="http://schemas.microsoft.com/office/powerpoint/2010/main" val="59206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3C2FD6F2-5B7B-21F9-5AE7-E0BFD170B51C}"/>
              </a:ext>
            </a:extLst>
          </p:cNvPr>
          <p:cNvGrpSpPr/>
          <p:nvPr/>
        </p:nvGrpSpPr>
        <p:grpSpPr>
          <a:xfrm>
            <a:off x="234166" y="126907"/>
            <a:ext cx="1150848" cy="884596"/>
            <a:chOff x="234166" y="126907"/>
            <a:chExt cx="1150848" cy="884596"/>
          </a:xfrm>
        </p:grpSpPr>
        <p:sp>
          <p:nvSpPr>
            <p:cNvPr id="20" name="Rectangle 19">
              <a:extLst>
                <a:ext uri="{FF2B5EF4-FFF2-40B4-BE49-F238E27FC236}">
                  <a16:creationId xmlns:a16="http://schemas.microsoft.com/office/drawing/2014/main" id="{4AA1F081-C88E-CCE7-1707-C6D22B72206F}"/>
                </a:ext>
              </a:extLst>
            </p:cNvPr>
            <p:cNvSpPr/>
            <p:nvPr/>
          </p:nvSpPr>
          <p:spPr>
            <a:xfrm>
              <a:off x="272507" y="171450"/>
              <a:ext cx="1005207" cy="63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4" name="Image 23" descr="Une image contenant Police, Graphique, capture d’écran, texte&#10;&#10;Description générée automatiquement">
              <a:extLst>
                <a:ext uri="{FF2B5EF4-FFF2-40B4-BE49-F238E27FC236}">
                  <a16:creationId xmlns:a16="http://schemas.microsoft.com/office/drawing/2014/main" id="{E4B4987D-89D4-E39D-763F-844141124921}"/>
                </a:ext>
              </a:extLst>
            </p:cNvPr>
            <p:cNvPicPr>
              <a:picLocks noChangeAspect="1"/>
            </p:cNvPicPr>
            <p:nvPr/>
          </p:nvPicPr>
          <p:blipFill>
            <a:blip r:embed="rId5"/>
            <a:stretch>
              <a:fillRect/>
            </a:stretch>
          </p:blipFill>
          <p:spPr>
            <a:xfrm>
              <a:off x="234166" y="126907"/>
              <a:ext cx="1150848" cy="884596"/>
            </a:xfrm>
            <a:prstGeom prst="rect">
              <a:avLst/>
            </a:prstGeom>
          </p:spPr>
        </p:pic>
      </p:grpSp>
      <p:sp>
        <p:nvSpPr>
          <p:cNvPr id="25" name="Titre 4">
            <a:extLst>
              <a:ext uri="{FF2B5EF4-FFF2-40B4-BE49-F238E27FC236}">
                <a16:creationId xmlns:a16="http://schemas.microsoft.com/office/drawing/2014/main" id="{05397090-C566-A30E-1272-68F5B0917C91}"/>
              </a:ext>
            </a:extLst>
          </p:cNvPr>
          <p:cNvSpPr txBox="1">
            <a:spLocks/>
          </p:cNvSpPr>
          <p:nvPr>
            <p:custDataLst>
              <p:tags r:id="rId1"/>
            </p:custDataLst>
          </p:nvPr>
        </p:nvSpPr>
        <p:spPr>
          <a:xfrm>
            <a:off x="1277714" y="1242879"/>
            <a:ext cx="7100742" cy="488658"/>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Corbel" panose="020B0503020204020204" pitchFamily="34" charset="0"/>
                <a:ea typeface="+mj-ea"/>
                <a:cs typeface="+mj-cs"/>
              </a:defRPr>
            </a:lvl1pPr>
          </a:lstStyle>
          <a:p>
            <a:r>
              <a:rPr lang="fr-CA" sz="3200" b="0" dirty="0">
                <a:solidFill>
                  <a:srgbClr val="00BD75"/>
                </a:solidFill>
                <a:latin typeface="Arial" panose="020B0604020202020204" pitchFamily="34" charset="0"/>
                <a:cs typeface="Arial" panose="020B0604020202020204" pitchFamily="34" charset="0"/>
              </a:rPr>
              <a:t>Actions d’écoconception admissibles</a:t>
            </a:r>
          </a:p>
        </p:txBody>
      </p:sp>
      <p:pic>
        <p:nvPicPr>
          <p:cNvPr id="27" name="Picture 2">
            <a:extLst>
              <a:ext uri="{FF2B5EF4-FFF2-40B4-BE49-F238E27FC236}">
                <a16:creationId xmlns:a16="http://schemas.microsoft.com/office/drawing/2014/main" id="{195DE983-BCC5-ABD5-99E4-532CEAA2A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68" y="2121623"/>
            <a:ext cx="11539064" cy="4125817"/>
          </a:xfrm>
          <a:prstGeom prst="rect">
            <a:avLst/>
          </a:prstGeom>
          <a:noFill/>
          <a:extLst>
            <a:ext uri="{909E8E84-426E-40DD-AFC4-6F175D3DCCD1}">
              <a14:hiddenFill xmlns:a14="http://schemas.microsoft.com/office/drawing/2010/main">
                <a:solidFill>
                  <a:srgbClr val="FFFFFF"/>
                </a:solidFill>
              </a14:hiddenFill>
            </a:ext>
          </a:extLst>
        </p:spPr>
      </p:pic>
      <p:sp>
        <p:nvSpPr>
          <p:cNvPr id="28" name="Titre 4">
            <a:extLst>
              <a:ext uri="{FF2B5EF4-FFF2-40B4-BE49-F238E27FC236}">
                <a16:creationId xmlns:a16="http://schemas.microsoft.com/office/drawing/2014/main" id="{5A73721D-48F1-1EE9-1C07-B76CA23D6B0B}"/>
              </a:ext>
            </a:extLst>
          </p:cNvPr>
          <p:cNvSpPr txBox="1">
            <a:spLocks/>
          </p:cNvSpPr>
          <p:nvPr>
            <p:custDataLst>
              <p:tags r:id="rId2"/>
            </p:custDataLst>
          </p:nvPr>
        </p:nvSpPr>
        <p:spPr>
          <a:xfrm>
            <a:off x="1277714" y="676040"/>
            <a:ext cx="7430351" cy="73152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Corbel" panose="020B0503020204020204" pitchFamily="34" charset="0"/>
                <a:ea typeface="+mj-ea"/>
                <a:cs typeface="+mj-cs"/>
              </a:defRPr>
            </a:lvl1pPr>
          </a:lstStyle>
          <a:p>
            <a:r>
              <a:rPr lang="fr-CA" sz="4000" dirty="0">
                <a:solidFill>
                  <a:srgbClr val="006633"/>
                </a:solidFill>
                <a:latin typeface="Arial" panose="020B0604020202020204" pitchFamily="34" charset="0"/>
                <a:ea typeface="+mn-ea"/>
                <a:cs typeface="Arial" panose="020B0604020202020204" pitchFamily="34" charset="0"/>
              </a:rPr>
              <a:t>Mesures d’écomodulation</a:t>
            </a:r>
          </a:p>
        </p:txBody>
      </p:sp>
    </p:spTree>
    <p:extLst>
      <p:ext uri="{BB962C8B-B14F-4D97-AF65-F5344CB8AC3E}">
        <p14:creationId xmlns:p14="http://schemas.microsoft.com/office/powerpoint/2010/main" val="3700261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9"/>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6"/>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21"/>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7"/>
</p:tagLst>
</file>

<file path=ppt/tags/tag47.xml><?xml version="1.0" encoding="utf-8"?>
<p:tagLst xmlns:a="http://schemas.openxmlformats.org/drawingml/2006/main" xmlns:r="http://schemas.openxmlformats.org/officeDocument/2006/relationships" xmlns:p="http://schemas.openxmlformats.org/presentationml/2006/main">
  <p:tag name="NUM" val="8"/>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9.xml><?xml version="1.0" encoding="utf-8"?>
<p:tagLst xmlns:a="http://schemas.openxmlformats.org/drawingml/2006/main" xmlns:r="http://schemas.openxmlformats.org/officeDocument/2006/relationships" xmlns:p="http://schemas.openxmlformats.org/presentationml/2006/main">
  <p:tag name="NUM" val="10"/>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11"/>
</p:tagLst>
</file>

<file path=ppt/tags/tag51.xml><?xml version="1.0" encoding="utf-8"?>
<p:tagLst xmlns:a="http://schemas.openxmlformats.org/drawingml/2006/main" xmlns:r="http://schemas.openxmlformats.org/officeDocument/2006/relationships" xmlns:p="http://schemas.openxmlformats.org/presentationml/2006/main">
  <p:tag name="NUM" val="12"/>
</p:tagLst>
</file>

<file path=ppt/tags/tag52.xml><?xml version="1.0" encoding="utf-8"?>
<p:tagLst xmlns:a="http://schemas.openxmlformats.org/drawingml/2006/main" xmlns:r="http://schemas.openxmlformats.org/officeDocument/2006/relationships" xmlns:p="http://schemas.openxmlformats.org/presentationml/2006/main">
  <p:tag name="NUM" val="13"/>
</p:tagLst>
</file>

<file path=ppt/tags/tag53.xml><?xml version="1.0" encoding="utf-8"?>
<p:tagLst xmlns:a="http://schemas.openxmlformats.org/drawingml/2006/main" xmlns:r="http://schemas.openxmlformats.org/officeDocument/2006/relationships" xmlns:p="http://schemas.openxmlformats.org/presentationml/2006/main">
  <p:tag name="NUM" val="14"/>
</p:tagLst>
</file>

<file path=ppt/tags/tag54.xml><?xml version="1.0" encoding="utf-8"?>
<p:tagLst xmlns:a="http://schemas.openxmlformats.org/drawingml/2006/main" xmlns:r="http://schemas.openxmlformats.org/officeDocument/2006/relationships" xmlns:p="http://schemas.openxmlformats.org/presentationml/2006/main">
  <p:tag name="NUM" val="15"/>
</p:tagLst>
</file>

<file path=ppt/tags/tag55.xml><?xml version="1.0" encoding="utf-8"?>
<p:tagLst xmlns:a="http://schemas.openxmlformats.org/drawingml/2006/main" xmlns:r="http://schemas.openxmlformats.org/officeDocument/2006/relationships" xmlns:p="http://schemas.openxmlformats.org/presentationml/2006/main">
  <p:tag name="NUM" val="16"/>
</p:tagLst>
</file>

<file path=ppt/tags/tag56.xml><?xml version="1.0" encoding="utf-8"?>
<p:tagLst xmlns:a="http://schemas.openxmlformats.org/drawingml/2006/main" xmlns:r="http://schemas.openxmlformats.org/officeDocument/2006/relationships" xmlns:p="http://schemas.openxmlformats.org/presentationml/2006/main">
  <p:tag name="NUM" val="17"/>
</p:tagLst>
</file>

<file path=ppt/tags/tag57.xml><?xml version="1.0" encoding="utf-8"?>
<p:tagLst xmlns:a="http://schemas.openxmlformats.org/drawingml/2006/main" xmlns:r="http://schemas.openxmlformats.org/officeDocument/2006/relationships" xmlns:p="http://schemas.openxmlformats.org/presentationml/2006/main">
  <p:tag name="NUM" val="18"/>
</p:tagLst>
</file>

<file path=ppt/tags/tag58.xml><?xml version="1.0" encoding="utf-8"?>
<p:tagLst xmlns:a="http://schemas.openxmlformats.org/drawingml/2006/main" xmlns:r="http://schemas.openxmlformats.org/officeDocument/2006/relationships" xmlns:p="http://schemas.openxmlformats.org/presentationml/2006/main">
  <p:tag name="NUM" val="19"/>
</p:tagLst>
</file>

<file path=ppt/tags/tag59.xml><?xml version="1.0" encoding="utf-8"?>
<p:tagLst xmlns:a="http://schemas.openxmlformats.org/drawingml/2006/main" xmlns:r="http://schemas.openxmlformats.org/officeDocument/2006/relationships" xmlns:p="http://schemas.openxmlformats.org/presentationml/2006/main">
  <p:tag name="NUM" val="20"/>
</p:tagLst>
</file>

<file path=ppt/tags/tag6.xml><?xml version="1.0" encoding="utf-8"?>
<p:tagLst xmlns:a="http://schemas.openxmlformats.org/drawingml/2006/main" xmlns:r="http://schemas.openxmlformats.org/officeDocument/2006/relationships" xmlns:p="http://schemas.openxmlformats.org/presentationml/2006/main">
  <p:tag name="NUM" val="9"/>
</p:tagLst>
</file>

<file path=ppt/tags/tag60.xml><?xml version="1.0" encoding="utf-8"?>
<p:tagLst xmlns:a="http://schemas.openxmlformats.org/drawingml/2006/main" xmlns:r="http://schemas.openxmlformats.org/officeDocument/2006/relationships" xmlns:p="http://schemas.openxmlformats.org/presentationml/2006/main">
  <p:tag name="NUM" val="21"/>
</p:tagLst>
</file>

<file path=ppt/tags/tag61.xml><?xml version="1.0" encoding="utf-8"?>
<p:tagLst xmlns:a="http://schemas.openxmlformats.org/drawingml/2006/main" xmlns:r="http://schemas.openxmlformats.org/officeDocument/2006/relationships" xmlns:p="http://schemas.openxmlformats.org/presentationml/2006/main">
  <p:tag name="NUM" val="23"/>
</p:tagLst>
</file>

<file path=ppt/tags/tag62.xml><?xml version="1.0" encoding="utf-8"?>
<p:tagLst xmlns:a="http://schemas.openxmlformats.org/drawingml/2006/main" xmlns:r="http://schemas.openxmlformats.org/officeDocument/2006/relationships" xmlns:p="http://schemas.openxmlformats.org/presentationml/2006/main">
  <p:tag name="NUM" val="24"/>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6"/>
</p:tagLst>
</file>

<file path=ppt/tags/tag71.xml><?xml version="1.0" encoding="utf-8"?>
<p:tagLst xmlns:a="http://schemas.openxmlformats.org/drawingml/2006/main" xmlns:r="http://schemas.openxmlformats.org/officeDocument/2006/relationships" xmlns:p="http://schemas.openxmlformats.org/presentationml/2006/main">
  <p:tag name="NUM" val="7"/>
</p:tagLst>
</file>

<file path=ppt/tags/tag72.xml><?xml version="1.0" encoding="utf-8"?>
<p:tagLst xmlns:a="http://schemas.openxmlformats.org/drawingml/2006/main" xmlns:r="http://schemas.openxmlformats.org/officeDocument/2006/relationships" xmlns:p="http://schemas.openxmlformats.org/presentationml/2006/main">
  <p:tag name="NUM" val="8"/>
</p:tagLst>
</file>

<file path=ppt/tags/tag73.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5"/>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Thème Office">
  <a:themeElements>
    <a:clrScheme name="EEQ 3">
      <a:dk1>
        <a:srgbClr val="000000"/>
      </a:dk1>
      <a:lt1>
        <a:srgbClr val="FFFFFF"/>
      </a:lt1>
      <a:dk2>
        <a:srgbClr val="242852"/>
      </a:dk2>
      <a:lt2>
        <a:srgbClr val="BAE5ED"/>
      </a:lt2>
      <a:accent1>
        <a:srgbClr val="DBCADD"/>
      </a:accent1>
      <a:accent2>
        <a:srgbClr val="FFE2A6"/>
      </a:accent2>
      <a:accent3>
        <a:srgbClr val="D4E7C8"/>
      </a:accent3>
      <a:accent4>
        <a:srgbClr val="461355"/>
      </a:accent4>
      <a:accent5>
        <a:srgbClr val="F05928"/>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EQ_ARIAL_F" id="{3E7D4EA7-8B86-469C-A22C-CC9EDDDBE12B}" vid="{A60CEF82-73A0-45D9-B351-D3B6EA69F423}"/>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C Strategy">
  <a:themeElements>
    <a:clrScheme name="2019_Board Deck">
      <a:dk1>
        <a:srgbClr val="000000"/>
      </a:dk1>
      <a:lt1>
        <a:srgbClr val="FFFFFF"/>
      </a:lt1>
      <a:dk2>
        <a:srgbClr val="008FD5"/>
      </a:dk2>
      <a:lt2>
        <a:srgbClr val="E7E6E6"/>
      </a:lt2>
      <a:accent1>
        <a:srgbClr val="008FD5"/>
      </a:accent1>
      <a:accent2>
        <a:srgbClr val="3AA6B3"/>
      </a:accent2>
      <a:accent3>
        <a:srgbClr val="01375B"/>
      </a:accent3>
      <a:accent4>
        <a:srgbClr val="A9CF41"/>
      </a:accent4>
      <a:accent5>
        <a:srgbClr val="7C9930"/>
      </a:accent5>
      <a:accent6>
        <a:srgbClr val="5E751D"/>
      </a:accent6>
      <a:hlink>
        <a:srgbClr val="E6834B"/>
      </a:hlink>
      <a:folHlink>
        <a:srgbClr val="C2C2C2"/>
      </a:folHlink>
    </a:clrScheme>
    <a:fontScheme name="Custom 1">
      <a:majorFont>
        <a:latin typeface="Arial Nova Cond Light"/>
        <a:ea typeface=""/>
        <a:cs typeface=""/>
      </a:majorFont>
      <a:minorFont>
        <a:latin typeface="Arial Nova Co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C Strategy" id="{6E4A8D8E-3994-44D7-9DFC-7592F23427C3}" vid="{99958BFD-0D19-414D-9ED0-FE3FD03CAA36}"/>
    </a:ext>
  </a:extLst>
</a:theme>
</file>

<file path=ppt/theme/theme5.xml><?xml version="1.0" encoding="utf-8"?>
<a:theme xmlns:a="http://schemas.openxmlformats.org/drawingml/2006/main" name="1_Thème Office">
  <a:themeElements>
    <a:clrScheme name="EEQ 3">
      <a:dk1>
        <a:srgbClr val="000000"/>
      </a:dk1>
      <a:lt1>
        <a:srgbClr val="FFFFFF"/>
      </a:lt1>
      <a:dk2>
        <a:srgbClr val="242852"/>
      </a:dk2>
      <a:lt2>
        <a:srgbClr val="BAE5ED"/>
      </a:lt2>
      <a:accent1>
        <a:srgbClr val="DBCADD"/>
      </a:accent1>
      <a:accent2>
        <a:srgbClr val="FFE2A6"/>
      </a:accent2>
      <a:accent3>
        <a:srgbClr val="D4E7C8"/>
      </a:accent3>
      <a:accent4>
        <a:srgbClr val="461355"/>
      </a:accent4>
      <a:accent5>
        <a:srgbClr val="F05928"/>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EQ_ARIAL_F.potx" id="{7759D49F-EA9B-4B37-9DE2-AC6364746A79}" vid="{E9A149D7-92A8-45B1-8A87-E9B6D1C90860}"/>
    </a:ext>
  </a:extLst>
</a:theme>
</file>

<file path=ppt/theme/theme6.xml><?xml version="1.0" encoding="utf-8"?>
<a:theme xmlns:a="http://schemas.openxmlformats.org/drawingml/2006/main" name="ÉEQ 2024 - Contenus">
  <a:themeElements>
    <a:clrScheme name="Éco Entreprises Québec 2024-rev">
      <a:dk1>
        <a:srgbClr val="00372C"/>
      </a:dk1>
      <a:lt1>
        <a:srgbClr val="FFFFFF"/>
      </a:lt1>
      <a:dk2>
        <a:srgbClr val="00372C"/>
      </a:dk2>
      <a:lt2>
        <a:srgbClr val="BCEED7"/>
      </a:lt2>
      <a:accent1>
        <a:srgbClr val="BCEED7"/>
      </a:accent1>
      <a:accent2>
        <a:srgbClr val="00BA6E"/>
      </a:accent2>
      <a:accent3>
        <a:srgbClr val="00A05C"/>
      </a:accent3>
      <a:accent4>
        <a:srgbClr val="D2B7FF"/>
      </a:accent4>
      <a:accent5>
        <a:srgbClr val="2695FF"/>
      </a:accent5>
      <a:accent6>
        <a:srgbClr val="82D7FA"/>
      </a:accent6>
      <a:hlink>
        <a:srgbClr val="00372C"/>
      </a:hlink>
      <a:folHlink>
        <a:srgbClr val="0037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C32289C554E14F879010E073F58A78" ma:contentTypeVersion="18" ma:contentTypeDescription="Crée un document." ma:contentTypeScope="" ma:versionID="52320a7efc7e863b8d62567ae8803c52">
  <xsd:schema xmlns:xsd="http://www.w3.org/2001/XMLSchema" xmlns:xs="http://www.w3.org/2001/XMLSchema" xmlns:p="http://schemas.microsoft.com/office/2006/metadata/properties" xmlns:ns2="1c0dcd28-6913-43f0-97cc-a9c86b6fa1e2" xmlns:ns3="0e1726f2-5019-40f2-b6ca-82fd0beb8ea4" xmlns:ns4="26a4850b-4733-4947-8723-079cfc15800f" targetNamespace="http://schemas.microsoft.com/office/2006/metadata/properties" ma:root="true" ma:fieldsID="f8672b91f8362273200e7e26cf95cfb2" ns2:_="" ns3:_="" ns4:_="">
    <xsd:import namespace="1c0dcd28-6913-43f0-97cc-a9c86b6fa1e2"/>
    <xsd:import namespace="0e1726f2-5019-40f2-b6ca-82fd0beb8ea4"/>
    <xsd:import namespace="26a4850b-4733-4947-8723-079cfc15800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0dcd28-6913-43f0-97cc-a9c86b6fa1e2"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1726f2-5019-40f2-b6ca-82fd0beb8e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7c391fc-9682-41dc-be5b-872783f5c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a4850b-4733-4947-8723-079cfc15800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37a9114-993e-4784-a0da-f628438ccd54}" ma:internalName="TaxCatchAll" ma:showField="CatchAllData" ma:web="1c0dcd28-6913-43f0-97cc-a9c86b6fa1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1726f2-5019-40f2-b6ca-82fd0beb8ea4">
      <Terms xmlns="http://schemas.microsoft.com/office/infopath/2007/PartnerControls"/>
    </lcf76f155ced4ddcb4097134ff3c332f>
    <TaxCatchAll xmlns="26a4850b-4733-4947-8723-079cfc15800f" xsi:nil="true"/>
  </documentManagement>
</p:properties>
</file>

<file path=customXml/itemProps1.xml><?xml version="1.0" encoding="utf-8"?>
<ds:datastoreItem xmlns:ds="http://schemas.openxmlformats.org/officeDocument/2006/customXml" ds:itemID="{81C1C966-7672-4584-9F29-89106715CB12}">
  <ds:schemaRefs>
    <ds:schemaRef ds:uri="http://schemas.microsoft.com/sharepoint/v3/contenttype/forms"/>
  </ds:schemaRefs>
</ds:datastoreItem>
</file>

<file path=customXml/itemProps2.xml><?xml version="1.0" encoding="utf-8"?>
<ds:datastoreItem xmlns:ds="http://schemas.openxmlformats.org/officeDocument/2006/customXml" ds:itemID="{FE493AF7-2E8C-463C-A02C-69ED19FCC9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0dcd28-6913-43f0-97cc-a9c86b6fa1e2"/>
    <ds:schemaRef ds:uri="0e1726f2-5019-40f2-b6ca-82fd0beb8ea4"/>
    <ds:schemaRef ds:uri="26a4850b-4733-4947-8723-079cfc1580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684452-485E-48C3-8DE2-94CAD998B162}">
  <ds:schemaRefs>
    <ds:schemaRef ds:uri="http://schemas.microsoft.com/office/2006/documentManagement/types"/>
    <ds:schemaRef ds:uri="http://schemas.microsoft.com/office/infopath/2007/PartnerControls"/>
    <ds:schemaRef ds:uri="1c0dcd28-6913-43f0-97cc-a9c86b6fa1e2"/>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 ds:uri="http://purl.org/dc/elements/1.1/"/>
    <ds:schemaRef ds:uri="26a4850b-4733-4947-8723-079cfc15800f"/>
    <ds:schemaRef ds:uri="0e1726f2-5019-40f2-b6ca-82fd0beb8ea4"/>
  </ds:schemaRefs>
</ds:datastoreItem>
</file>

<file path=docProps/app.xml><?xml version="1.0" encoding="utf-8"?>
<Properties xmlns="http://schemas.openxmlformats.org/officeDocument/2006/extended-properties" xmlns:vt="http://schemas.openxmlformats.org/officeDocument/2006/docPropsVTypes">
  <Template>Template_EEQ_ARIAL_F</Template>
  <TotalTime>6284</TotalTime>
  <Words>5461</Words>
  <Application>Microsoft Office PowerPoint</Application>
  <PresentationFormat>Grand écran</PresentationFormat>
  <Paragraphs>567</Paragraphs>
  <Slides>50</Slides>
  <Notes>44</Notes>
  <HiddenSlides>0</HiddenSlides>
  <MMClips>0</MMClips>
  <ScaleCrop>false</ScaleCrop>
  <HeadingPairs>
    <vt:vector size="6" baseType="variant">
      <vt:variant>
        <vt:lpstr>Polices utilisées</vt:lpstr>
      </vt:variant>
      <vt:variant>
        <vt:i4>26</vt:i4>
      </vt:variant>
      <vt:variant>
        <vt:lpstr>Thème</vt:lpstr>
      </vt:variant>
      <vt:variant>
        <vt:i4>6</vt:i4>
      </vt:variant>
      <vt:variant>
        <vt:lpstr>Titres des diapositives</vt:lpstr>
      </vt:variant>
      <vt:variant>
        <vt:i4>50</vt:i4>
      </vt:variant>
    </vt:vector>
  </HeadingPairs>
  <TitlesOfParts>
    <vt:vector size="82" baseType="lpstr">
      <vt:lpstr>Yu Gothic UI Semibold</vt:lpstr>
      <vt:lpstr>.Apple Color Emoji UI</vt:lpstr>
      <vt:lpstr>Aptos</vt:lpstr>
      <vt:lpstr>Arial</vt:lpstr>
      <vt:lpstr>Arial Nova Cond Light</vt:lpstr>
      <vt:lpstr>arimo-regular</vt:lpstr>
      <vt:lpstr>Calibri</vt:lpstr>
      <vt:lpstr>Calibri Light</vt:lpstr>
      <vt:lpstr>Corbel</vt:lpstr>
      <vt:lpstr>Franklin Gothic Medium</vt:lpstr>
      <vt:lpstr>Fugue Mono</vt:lpstr>
      <vt:lpstr>Gill Sans MT Std</vt:lpstr>
      <vt:lpstr>Gotham SSm A</vt:lpstr>
      <vt:lpstr>inherit</vt:lpstr>
      <vt:lpstr>Mark Pro</vt:lpstr>
      <vt:lpstr>MarkPro</vt:lpstr>
      <vt:lpstr>MarkPro-Bold</vt:lpstr>
      <vt:lpstr>Open Sans</vt:lpstr>
      <vt:lpstr>Police système</vt:lpstr>
      <vt:lpstr>poppins</vt:lpstr>
      <vt:lpstr>Radio-Canada</vt:lpstr>
      <vt:lpstr>robotoslab-black</vt:lpstr>
      <vt:lpstr>Segoe UI Emoji</vt:lpstr>
      <vt:lpstr>Symbol</vt:lpstr>
      <vt:lpstr>Système normal</vt:lpstr>
      <vt:lpstr>Wingdings 3</vt:lpstr>
      <vt:lpstr>Thème Office</vt:lpstr>
      <vt:lpstr>Conception personnalisée</vt:lpstr>
      <vt:lpstr>2_Thème Office</vt:lpstr>
      <vt:lpstr>TC Strategy</vt:lpstr>
      <vt:lpstr>1_Thème Office</vt:lpstr>
      <vt:lpstr>ÉEQ 2024 - Contenus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Une grande diversité de démarches ayant obtenu un bonus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Marie-Christine Thibault</dc:creator>
  <cp:lastModifiedBy>Geneviève Dionne</cp:lastModifiedBy>
  <cp:revision>9</cp:revision>
  <dcterms:created xsi:type="dcterms:W3CDTF">2021-11-17T17:43:00Z</dcterms:created>
  <dcterms:modified xsi:type="dcterms:W3CDTF">2024-06-03T17:30:48Z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0x010100BCC32289C554E14F879010E073F58A78</vt:lpwstr>
  </property>
  <property fmtid="{D5CDD505-2E9C-101B-9397-08002B2CF9AE}" pid="3" name="MediaServiceImageTags">
    <vt:lpwstr/>
  </property>
</Properties>
</file>