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3"/>
  </p:notesMasterIdLst>
  <p:sldIdLst>
    <p:sldId id="256" r:id="rId5"/>
    <p:sldId id="295" r:id="rId6"/>
    <p:sldId id="258" r:id="rId7"/>
    <p:sldId id="261"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q/x2jGVgjjsTOwM/k3XWgw02B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B65AA-E0AB-7C44-BD58-5C648475B70F}" v="4" dt="2022-05-09T19:16:12.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6"/>
    <p:restoredTop sz="68844"/>
  </p:normalViewPr>
  <p:slideViewPr>
    <p:cSldViewPr snapToGrid="0">
      <p:cViewPr varScale="1">
        <p:scale>
          <a:sx n="115" d="100"/>
          <a:sy n="115" d="100"/>
        </p:scale>
        <p:origin x="1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Laplatte" userId="c7fb260d-e150-43e6-a0b7-22e97a8c6cdc" providerId="ADAL" clId="{6A3B65AA-E0AB-7C44-BD58-5C648475B70F}"/>
    <pc:docChg chg="undo custSel modSld">
      <pc:chgData name="Benjamin Laplatte" userId="c7fb260d-e150-43e6-a0b7-22e97a8c6cdc" providerId="ADAL" clId="{6A3B65AA-E0AB-7C44-BD58-5C648475B70F}" dt="2022-05-09T19:20:35.846" v="270" actId="1035"/>
      <pc:docMkLst>
        <pc:docMk/>
      </pc:docMkLst>
      <pc:sldChg chg="modSp mod">
        <pc:chgData name="Benjamin Laplatte" userId="c7fb260d-e150-43e6-a0b7-22e97a8c6cdc" providerId="ADAL" clId="{6A3B65AA-E0AB-7C44-BD58-5C648475B70F}" dt="2022-05-09T19:14:49.295" v="7" actId="1035"/>
        <pc:sldMkLst>
          <pc:docMk/>
          <pc:sldMk cId="0" sldId="272"/>
        </pc:sldMkLst>
        <pc:spChg chg="mod">
          <ac:chgData name="Benjamin Laplatte" userId="c7fb260d-e150-43e6-a0b7-22e97a8c6cdc" providerId="ADAL" clId="{6A3B65AA-E0AB-7C44-BD58-5C648475B70F}" dt="2022-05-09T19:14:49.295" v="7" actId="1035"/>
          <ac:spMkLst>
            <pc:docMk/>
            <pc:sldMk cId="0" sldId="272"/>
            <ac:spMk id="151" creationId="{00000000-0000-0000-0000-000000000000}"/>
          </ac:spMkLst>
        </pc:spChg>
      </pc:sldChg>
      <pc:sldChg chg="modSp mod">
        <pc:chgData name="Benjamin Laplatte" userId="c7fb260d-e150-43e6-a0b7-22e97a8c6cdc" providerId="ADAL" clId="{6A3B65AA-E0AB-7C44-BD58-5C648475B70F}" dt="2022-05-09T19:14:54.100" v="15" actId="1035"/>
        <pc:sldMkLst>
          <pc:docMk/>
          <pc:sldMk cId="0" sldId="273"/>
        </pc:sldMkLst>
        <pc:spChg chg="mod">
          <ac:chgData name="Benjamin Laplatte" userId="c7fb260d-e150-43e6-a0b7-22e97a8c6cdc" providerId="ADAL" clId="{6A3B65AA-E0AB-7C44-BD58-5C648475B70F}" dt="2022-05-09T19:14:54.100" v="15" actId="1035"/>
          <ac:spMkLst>
            <pc:docMk/>
            <pc:sldMk cId="0" sldId="273"/>
            <ac:spMk id="160" creationId="{00000000-0000-0000-0000-000000000000}"/>
          </ac:spMkLst>
        </pc:spChg>
      </pc:sldChg>
      <pc:sldChg chg="modSp mod">
        <pc:chgData name="Benjamin Laplatte" userId="c7fb260d-e150-43e6-a0b7-22e97a8c6cdc" providerId="ADAL" clId="{6A3B65AA-E0AB-7C44-BD58-5C648475B70F}" dt="2022-05-09T19:15:03.518" v="23" actId="1035"/>
        <pc:sldMkLst>
          <pc:docMk/>
          <pc:sldMk cId="0" sldId="274"/>
        </pc:sldMkLst>
        <pc:spChg chg="mod">
          <ac:chgData name="Benjamin Laplatte" userId="c7fb260d-e150-43e6-a0b7-22e97a8c6cdc" providerId="ADAL" clId="{6A3B65AA-E0AB-7C44-BD58-5C648475B70F}" dt="2022-05-09T19:15:03.518" v="23" actId="1035"/>
          <ac:spMkLst>
            <pc:docMk/>
            <pc:sldMk cId="0" sldId="274"/>
            <ac:spMk id="169" creationId="{00000000-0000-0000-0000-000000000000}"/>
          </ac:spMkLst>
        </pc:spChg>
        <pc:spChg chg="mod">
          <ac:chgData name="Benjamin Laplatte" userId="c7fb260d-e150-43e6-a0b7-22e97a8c6cdc" providerId="ADAL" clId="{6A3B65AA-E0AB-7C44-BD58-5C648475B70F}" dt="2022-05-09T19:15:03.518" v="23" actId="1035"/>
          <ac:spMkLst>
            <pc:docMk/>
            <pc:sldMk cId="0" sldId="274"/>
            <ac:spMk id="170" creationId="{00000000-0000-0000-0000-000000000000}"/>
          </ac:spMkLst>
        </pc:spChg>
      </pc:sldChg>
      <pc:sldChg chg="modSp mod">
        <pc:chgData name="Benjamin Laplatte" userId="c7fb260d-e150-43e6-a0b7-22e97a8c6cdc" providerId="ADAL" clId="{6A3B65AA-E0AB-7C44-BD58-5C648475B70F}" dt="2022-05-09T19:15:08.584" v="30" actId="1035"/>
        <pc:sldMkLst>
          <pc:docMk/>
          <pc:sldMk cId="0" sldId="275"/>
        </pc:sldMkLst>
        <pc:spChg chg="mod">
          <ac:chgData name="Benjamin Laplatte" userId="c7fb260d-e150-43e6-a0b7-22e97a8c6cdc" providerId="ADAL" clId="{6A3B65AA-E0AB-7C44-BD58-5C648475B70F}" dt="2022-05-09T19:15:08.584" v="30" actId="1035"/>
          <ac:spMkLst>
            <pc:docMk/>
            <pc:sldMk cId="0" sldId="275"/>
            <ac:spMk id="179" creationId="{00000000-0000-0000-0000-000000000000}"/>
          </ac:spMkLst>
        </pc:spChg>
        <pc:spChg chg="mod">
          <ac:chgData name="Benjamin Laplatte" userId="c7fb260d-e150-43e6-a0b7-22e97a8c6cdc" providerId="ADAL" clId="{6A3B65AA-E0AB-7C44-BD58-5C648475B70F}" dt="2022-05-09T19:15:08.584" v="30" actId="1035"/>
          <ac:spMkLst>
            <pc:docMk/>
            <pc:sldMk cId="0" sldId="275"/>
            <ac:spMk id="180" creationId="{00000000-0000-0000-0000-000000000000}"/>
          </ac:spMkLst>
        </pc:spChg>
      </pc:sldChg>
      <pc:sldChg chg="modSp mod">
        <pc:chgData name="Benjamin Laplatte" userId="c7fb260d-e150-43e6-a0b7-22e97a8c6cdc" providerId="ADAL" clId="{6A3B65AA-E0AB-7C44-BD58-5C648475B70F}" dt="2022-05-09T19:15:17.200" v="41" actId="1035"/>
        <pc:sldMkLst>
          <pc:docMk/>
          <pc:sldMk cId="0" sldId="276"/>
        </pc:sldMkLst>
        <pc:spChg chg="mod">
          <ac:chgData name="Benjamin Laplatte" userId="c7fb260d-e150-43e6-a0b7-22e97a8c6cdc" providerId="ADAL" clId="{6A3B65AA-E0AB-7C44-BD58-5C648475B70F}" dt="2022-05-09T19:15:17.200" v="41" actId="1035"/>
          <ac:spMkLst>
            <pc:docMk/>
            <pc:sldMk cId="0" sldId="276"/>
            <ac:spMk id="190" creationId="{00000000-0000-0000-0000-000000000000}"/>
          </ac:spMkLst>
        </pc:spChg>
        <pc:spChg chg="mod">
          <ac:chgData name="Benjamin Laplatte" userId="c7fb260d-e150-43e6-a0b7-22e97a8c6cdc" providerId="ADAL" clId="{6A3B65AA-E0AB-7C44-BD58-5C648475B70F}" dt="2022-05-09T19:15:17.200" v="41" actId="1035"/>
          <ac:spMkLst>
            <pc:docMk/>
            <pc:sldMk cId="0" sldId="276"/>
            <ac:spMk id="191" creationId="{00000000-0000-0000-0000-000000000000}"/>
          </ac:spMkLst>
        </pc:spChg>
      </pc:sldChg>
      <pc:sldChg chg="modSp mod">
        <pc:chgData name="Benjamin Laplatte" userId="c7fb260d-e150-43e6-a0b7-22e97a8c6cdc" providerId="ADAL" clId="{6A3B65AA-E0AB-7C44-BD58-5C648475B70F}" dt="2022-05-09T19:15:36.334" v="52" actId="1035"/>
        <pc:sldMkLst>
          <pc:docMk/>
          <pc:sldMk cId="0" sldId="277"/>
        </pc:sldMkLst>
        <pc:spChg chg="mod">
          <ac:chgData name="Benjamin Laplatte" userId="c7fb260d-e150-43e6-a0b7-22e97a8c6cdc" providerId="ADAL" clId="{6A3B65AA-E0AB-7C44-BD58-5C648475B70F}" dt="2022-05-09T19:15:36.334" v="52" actId="1035"/>
          <ac:spMkLst>
            <pc:docMk/>
            <pc:sldMk cId="0" sldId="277"/>
            <ac:spMk id="201" creationId="{00000000-0000-0000-0000-000000000000}"/>
          </ac:spMkLst>
        </pc:spChg>
        <pc:spChg chg="mod">
          <ac:chgData name="Benjamin Laplatte" userId="c7fb260d-e150-43e6-a0b7-22e97a8c6cdc" providerId="ADAL" clId="{6A3B65AA-E0AB-7C44-BD58-5C648475B70F}" dt="2022-05-09T19:15:36.334" v="52" actId="1035"/>
          <ac:spMkLst>
            <pc:docMk/>
            <pc:sldMk cId="0" sldId="277"/>
            <ac:spMk id="202" creationId="{00000000-0000-0000-0000-000000000000}"/>
          </ac:spMkLst>
        </pc:spChg>
      </pc:sldChg>
      <pc:sldChg chg="addSp delSp modSp mod">
        <pc:chgData name="Benjamin Laplatte" userId="c7fb260d-e150-43e6-a0b7-22e97a8c6cdc" providerId="ADAL" clId="{6A3B65AA-E0AB-7C44-BD58-5C648475B70F}" dt="2022-05-09T19:15:50.456" v="55"/>
        <pc:sldMkLst>
          <pc:docMk/>
          <pc:sldMk cId="0" sldId="278"/>
        </pc:sldMkLst>
        <pc:spChg chg="add mod">
          <ac:chgData name="Benjamin Laplatte" userId="c7fb260d-e150-43e6-a0b7-22e97a8c6cdc" providerId="ADAL" clId="{6A3B65AA-E0AB-7C44-BD58-5C648475B70F}" dt="2022-05-09T19:15:50.456" v="55"/>
          <ac:spMkLst>
            <pc:docMk/>
            <pc:sldMk cId="0" sldId="278"/>
            <ac:spMk id="10" creationId="{327A3FE8-741D-C34F-B612-3EFFF8D0AF06}"/>
          </ac:spMkLst>
        </pc:spChg>
        <pc:spChg chg="add mod">
          <ac:chgData name="Benjamin Laplatte" userId="c7fb260d-e150-43e6-a0b7-22e97a8c6cdc" providerId="ADAL" clId="{6A3B65AA-E0AB-7C44-BD58-5C648475B70F}" dt="2022-05-09T19:15:50.456" v="55"/>
          <ac:spMkLst>
            <pc:docMk/>
            <pc:sldMk cId="0" sldId="278"/>
            <ac:spMk id="11" creationId="{C0B93944-CD86-5B46-A607-138BBB70C555}"/>
          </ac:spMkLst>
        </pc:spChg>
        <pc:spChg chg="del">
          <ac:chgData name="Benjamin Laplatte" userId="c7fb260d-e150-43e6-a0b7-22e97a8c6cdc" providerId="ADAL" clId="{6A3B65AA-E0AB-7C44-BD58-5C648475B70F}" dt="2022-05-09T19:15:49.853" v="54" actId="478"/>
          <ac:spMkLst>
            <pc:docMk/>
            <pc:sldMk cId="0" sldId="278"/>
            <ac:spMk id="213" creationId="{00000000-0000-0000-0000-000000000000}"/>
          </ac:spMkLst>
        </pc:spChg>
        <pc:spChg chg="del">
          <ac:chgData name="Benjamin Laplatte" userId="c7fb260d-e150-43e6-a0b7-22e97a8c6cdc" providerId="ADAL" clId="{6A3B65AA-E0AB-7C44-BD58-5C648475B70F}" dt="2022-05-09T19:15:48.320" v="53" actId="478"/>
          <ac:spMkLst>
            <pc:docMk/>
            <pc:sldMk cId="0" sldId="278"/>
            <ac:spMk id="214" creationId="{00000000-0000-0000-0000-000000000000}"/>
          </ac:spMkLst>
        </pc:spChg>
      </pc:sldChg>
      <pc:sldChg chg="addSp delSp modSp mod">
        <pc:chgData name="Benjamin Laplatte" userId="c7fb260d-e150-43e6-a0b7-22e97a8c6cdc" providerId="ADAL" clId="{6A3B65AA-E0AB-7C44-BD58-5C648475B70F}" dt="2022-05-09T19:15:58.212" v="58"/>
        <pc:sldMkLst>
          <pc:docMk/>
          <pc:sldMk cId="0" sldId="279"/>
        </pc:sldMkLst>
        <pc:spChg chg="add mod">
          <ac:chgData name="Benjamin Laplatte" userId="c7fb260d-e150-43e6-a0b7-22e97a8c6cdc" providerId="ADAL" clId="{6A3B65AA-E0AB-7C44-BD58-5C648475B70F}" dt="2022-05-09T19:15:58.212" v="58"/>
          <ac:spMkLst>
            <pc:docMk/>
            <pc:sldMk cId="0" sldId="279"/>
            <ac:spMk id="9" creationId="{1EABF2B1-9D32-5945-A1BB-0B19D8B1C999}"/>
          </ac:spMkLst>
        </pc:spChg>
        <pc:spChg chg="add mod">
          <ac:chgData name="Benjamin Laplatte" userId="c7fb260d-e150-43e6-a0b7-22e97a8c6cdc" providerId="ADAL" clId="{6A3B65AA-E0AB-7C44-BD58-5C648475B70F}" dt="2022-05-09T19:15:58.212" v="58"/>
          <ac:spMkLst>
            <pc:docMk/>
            <pc:sldMk cId="0" sldId="279"/>
            <ac:spMk id="10" creationId="{3B29F9DC-2271-4349-8E22-CF6F969432C2}"/>
          </ac:spMkLst>
        </pc:spChg>
        <pc:spChg chg="del">
          <ac:chgData name="Benjamin Laplatte" userId="c7fb260d-e150-43e6-a0b7-22e97a8c6cdc" providerId="ADAL" clId="{6A3B65AA-E0AB-7C44-BD58-5C648475B70F}" dt="2022-05-09T19:15:57.352" v="57" actId="478"/>
          <ac:spMkLst>
            <pc:docMk/>
            <pc:sldMk cId="0" sldId="279"/>
            <ac:spMk id="225" creationId="{00000000-0000-0000-0000-000000000000}"/>
          </ac:spMkLst>
        </pc:spChg>
        <pc:spChg chg="del">
          <ac:chgData name="Benjamin Laplatte" userId="c7fb260d-e150-43e6-a0b7-22e97a8c6cdc" providerId="ADAL" clId="{6A3B65AA-E0AB-7C44-BD58-5C648475B70F}" dt="2022-05-09T19:15:56.314" v="56" actId="478"/>
          <ac:spMkLst>
            <pc:docMk/>
            <pc:sldMk cId="0" sldId="279"/>
            <ac:spMk id="226" creationId="{00000000-0000-0000-0000-000000000000}"/>
          </ac:spMkLst>
        </pc:spChg>
      </pc:sldChg>
      <pc:sldChg chg="addSp delSp modSp mod">
        <pc:chgData name="Benjamin Laplatte" userId="c7fb260d-e150-43e6-a0b7-22e97a8c6cdc" providerId="ADAL" clId="{6A3B65AA-E0AB-7C44-BD58-5C648475B70F}" dt="2022-05-09T19:20:35.846" v="270" actId="1035"/>
        <pc:sldMkLst>
          <pc:docMk/>
          <pc:sldMk cId="0" sldId="280"/>
        </pc:sldMkLst>
        <pc:spChg chg="add mod">
          <ac:chgData name="Benjamin Laplatte" userId="c7fb260d-e150-43e6-a0b7-22e97a8c6cdc" providerId="ADAL" clId="{6A3B65AA-E0AB-7C44-BD58-5C648475B70F}" dt="2022-05-09T19:16:06.802" v="61"/>
          <ac:spMkLst>
            <pc:docMk/>
            <pc:sldMk cId="0" sldId="280"/>
            <ac:spMk id="10" creationId="{D90CC4DF-C651-BE40-9736-9EA7A23F9229}"/>
          </ac:spMkLst>
        </pc:spChg>
        <pc:spChg chg="add mod">
          <ac:chgData name="Benjamin Laplatte" userId="c7fb260d-e150-43e6-a0b7-22e97a8c6cdc" providerId="ADAL" clId="{6A3B65AA-E0AB-7C44-BD58-5C648475B70F}" dt="2022-05-09T19:16:06.802" v="61"/>
          <ac:spMkLst>
            <pc:docMk/>
            <pc:sldMk cId="0" sldId="280"/>
            <ac:spMk id="11" creationId="{D095771B-C8DF-244C-BBA8-B0676598E4E1}"/>
          </ac:spMkLst>
        </pc:spChg>
        <pc:spChg chg="del">
          <ac:chgData name="Benjamin Laplatte" userId="c7fb260d-e150-43e6-a0b7-22e97a8c6cdc" providerId="ADAL" clId="{6A3B65AA-E0AB-7C44-BD58-5C648475B70F}" dt="2022-05-09T19:16:06.206" v="60" actId="478"/>
          <ac:spMkLst>
            <pc:docMk/>
            <pc:sldMk cId="0" sldId="280"/>
            <ac:spMk id="237" creationId="{00000000-0000-0000-0000-000000000000}"/>
          </ac:spMkLst>
        </pc:spChg>
        <pc:spChg chg="del">
          <ac:chgData name="Benjamin Laplatte" userId="c7fb260d-e150-43e6-a0b7-22e97a8c6cdc" providerId="ADAL" clId="{6A3B65AA-E0AB-7C44-BD58-5C648475B70F}" dt="2022-05-09T19:16:03.999" v="59" actId="478"/>
          <ac:spMkLst>
            <pc:docMk/>
            <pc:sldMk cId="0" sldId="280"/>
            <ac:spMk id="238" creationId="{00000000-0000-0000-0000-000000000000}"/>
          </ac:spMkLst>
        </pc:spChg>
        <pc:spChg chg="mod">
          <ac:chgData name="Benjamin Laplatte" userId="c7fb260d-e150-43e6-a0b7-22e97a8c6cdc" providerId="ADAL" clId="{6A3B65AA-E0AB-7C44-BD58-5C648475B70F}" dt="2022-05-09T19:20:35.846" v="270" actId="1035"/>
          <ac:spMkLst>
            <pc:docMk/>
            <pc:sldMk cId="0" sldId="280"/>
            <ac:spMk id="242" creationId="{00000000-0000-0000-0000-000000000000}"/>
          </ac:spMkLst>
        </pc:spChg>
      </pc:sldChg>
      <pc:sldChg chg="addSp delSp modSp mod">
        <pc:chgData name="Benjamin Laplatte" userId="c7fb260d-e150-43e6-a0b7-22e97a8c6cdc" providerId="ADAL" clId="{6A3B65AA-E0AB-7C44-BD58-5C648475B70F}" dt="2022-05-09T19:20:30.624" v="266" actId="1035"/>
        <pc:sldMkLst>
          <pc:docMk/>
          <pc:sldMk cId="0" sldId="281"/>
        </pc:sldMkLst>
        <pc:spChg chg="add mod">
          <ac:chgData name="Benjamin Laplatte" userId="c7fb260d-e150-43e6-a0b7-22e97a8c6cdc" providerId="ADAL" clId="{6A3B65AA-E0AB-7C44-BD58-5C648475B70F}" dt="2022-05-09T19:16:12.471" v="64"/>
          <ac:spMkLst>
            <pc:docMk/>
            <pc:sldMk cId="0" sldId="281"/>
            <ac:spMk id="10" creationId="{3A20AF94-2B4A-9C4A-B4F8-2C3CCC51B26E}"/>
          </ac:spMkLst>
        </pc:spChg>
        <pc:spChg chg="add mod">
          <ac:chgData name="Benjamin Laplatte" userId="c7fb260d-e150-43e6-a0b7-22e97a8c6cdc" providerId="ADAL" clId="{6A3B65AA-E0AB-7C44-BD58-5C648475B70F}" dt="2022-05-09T19:16:12.471" v="64"/>
          <ac:spMkLst>
            <pc:docMk/>
            <pc:sldMk cId="0" sldId="281"/>
            <ac:spMk id="11" creationId="{8965D772-CA94-474F-BCB8-16D3B9BB5BA7}"/>
          </ac:spMkLst>
        </pc:spChg>
        <pc:spChg chg="del">
          <ac:chgData name="Benjamin Laplatte" userId="c7fb260d-e150-43e6-a0b7-22e97a8c6cdc" providerId="ADAL" clId="{6A3B65AA-E0AB-7C44-BD58-5C648475B70F}" dt="2022-05-09T19:16:11.671" v="63" actId="478"/>
          <ac:spMkLst>
            <pc:docMk/>
            <pc:sldMk cId="0" sldId="281"/>
            <ac:spMk id="251" creationId="{00000000-0000-0000-0000-000000000000}"/>
          </ac:spMkLst>
        </pc:spChg>
        <pc:spChg chg="del">
          <ac:chgData name="Benjamin Laplatte" userId="c7fb260d-e150-43e6-a0b7-22e97a8c6cdc" providerId="ADAL" clId="{6A3B65AA-E0AB-7C44-BD58-5C648475B70F}" dt="2022-05-09T19:16:10.210" v="62" actId="478"/>
          <ac:spMkLst>
            <pc:docMk/>
            <pc:sldMk cId="0" sldId="281"/>
            <ac:spMk id="252" creationId="{00000000-0000-0000-0000-000000000000}"/>
          </ac:spMkLst>
        </pc:spChg>
        <pc:spChg chg="mod">
          <ac:chgData name="Benjamin Laplatte" userId="c7fb260d-e150-43e6-a0b7-22e97a8c6cdc" providerId="ADAL" clId="{6A3B65AA-E0AB-7C44-BD58-5C648475B70F}" dt="2022-05-09T19:20:30.624" v="266" actId="1035"/>
          <ac:spMkLst>
            <pc:docMk/>
            <pc:sldMk cId="0" sldId="281"/>
            <ac:spMk id="255" creationId="{00000000-0000-0000-0000-000000000000}"/>
          </ac:spMkLst>
        </pc:spChg>
      </pc:sldChg>
      <pc:sldChg chg="addSp delSp modSp mod">
        <pc:chgData name="Benjamin Laplatte" userId="c7fb260d-e150-43e6-a0b7-22e97a8c6cdc" providerId="ADAL" clId="{6A3B65AA-E0AB-7C44-BD58-5C648475B70F}" dt="2022-05-09T19:20:24.434" v="261" actId="1035"/>
        <pc:sldMkLst>
          <pc:docMk/>
          <pc:sldMk cId="0" sldId="282"/>
        </pc:sldMkLst>
        <pc:spChg chg="mod">
          <ac:chgData name="Benjamin Laplatte" userId="c7fb260d-e150-43e6-a0b7-22e97a8c6cdc" providerId="ADAL" clId="{6A3B65AA-E0AB-7C44-BD58-5C648475B70F}" dt="2022-05-09T19:16:27.968" v="76" actId="1035"/>
          <ac:spMkLst>
            <pc:docMk/>
            <pc:sldMk cId="0" sldId="282"/>
            <ac:spMk id="263" creationId="{00000000-0000-0000-0000-000000000000}"/>
          </ac:spMkLst>
        </pc:spChg>
        <pc:spChg chg="add del mod">
          <ac:chgData name="Benjamin Laplatte" userId="c7fb260d-e150-43e6-a0b7-22e97a8c6cdc" providerId="ADAL" clId="{6A3B65AA-E0AB-7C44-BD58-5C648475B70F}" dt="2022-05-09T19:16:27.968" v="76" actId="1035"/>
          <ac:spMkLst>
            <pc:docMk/>
            <pc:sldMk cId="0" sldId="282"/>
            <ac:spMk id="264" creationId="{00000000-0000-0000-0000-000000000000}"/>
          </ac:spMkLst>
        </pc:spChg>
        <pc:spChg chg="mod">
          <ac:chgData name="Benjamin Laplatte" userId="c7fb260d-e150-43e6-a0b7-22e97a8c6cdc" providerId="ADAL" clId="{6A3B65AA-E0AB-7C44-BD58-5C648475B70F}" dt="2022-05-09T19:20:24.434" v="261" actId="1035"/>
          <ac:spMkLst>
            <pc:docMk/>
            <pc:sldMk cId="0" sldId="282"/>
            <ac:spMk id="269" creationId="{00000000-0000-0000-0000-000000000000}"/>
          </ac:spMkLst>
        </pc:spChg>
        <pc:spChg chg="mod">
          <ac:chgData name="Benjamin Laplatte" userId="c7fb260d-e150-43e6-a0b7-22e97a8c6cdc" providerId="ADAL" clId="{6A3B65AA-E0AB-7C44-BD58-5C648475B70F}" dt="2022-05-09T19:16:27.968" v="76" actId="1035"/>
          <ac:spMkLst>
            <pc:docMk/>
            <pc:sldMk cId="0" sldId="282"/>
            <ac:spMk id="270" creationId="{00000000-0000-0000-0000-000000000000}"/>
          </ac:spMkLst>
        </pc:spChg>
      </pc:sldChg>
      <pc:sldChg chg="modSp mod">
        <pc:chgData name="Benjamin Laplatte" userId="c7fb260d-e150-43e6-a0b7-22e97a8c6cdc" providerId="ADAL" clId="{6A3B65AA-E0AB-7C44-BD58-5C648475B70F}" dt="2022-05-09T19:20:17.281" v="256" actId="1035"/>
        <pc:sldMkLst>
          <pc:docMk/>
          <pc:sldMk cId="0" sldId="283"/>
        </pc:sldMkLst>
        <pc:spChg chg="mod">
          <ac:chgData name="Benjamin Laplatte" userId="c7fb260d-e150-43e6-a0b7-22e97a8c6cdc" providerId="ADAL" clId="{6A3B65AA-E0AB-7C44-BD58-5C648475B70F}" dt="2022-05-09T19:16:40.484" v="89" actId="1035"/>
          <ac:spMkLst>
            <pc:docMk/>
            <pc:sldMk cId="0" sldId="283"/>
            <ac:spMk id="278" creationId="{00000000-0000-0000-0000-000000000000}"/>
          </ac:spMkLst>
        </pc:spChg>
        <pc:spChg chg="mod">
          <ac:chgData name="Benjamin Laplatte" userId="c7fb260d-e150-43e6-a0b7-22e97a8c6cdc" providerId="ADAL" clId="{6A3B65AA-E0AB-7C44-BD58-5C648475B70F}" dt="2022-05-09T19:16:40.484" v="89" actId="1035"/>
          <ac:spMkLst>
            <pc:docMk/>
            <pc:sldMk cId="0" sldId="283"/>
            <ac:spMk id="279" creationId="{00000000-0000-0000-0000-000000000000}"/>
          </ac:spMkLst>
        </pc:spChg>
        <pc:spChg chg="mod">
          <ac:chgData name="Benjamin Laplatte" userId="c7fb260d-e150-43e6-a0b7-22e97a8c6cdc" providerId="ADAL" clId="{6A3B65AA-E0AB-7C44-BD58-5C648475B70F}" dt="2022-05-09T19:20:17.281" v="256" actId="1035"/>
          <ac:spMkLst>
            <pc:docMk/>
            <pc:sldMk cId="0" sldId="283"/>
            <ac:spMk id="283" creationId="{00000000-0000-0000-0000-000000000000}"/>
          </ac:spMkLst>
        </pc:spChg>
        <pc:spChg chg="mod">
          <ac:chgData name="Benjamin Laplatte" userId="c7fb260d-e150-43e6-a0b7-22e97a8c6cdc" providerId="ADAL" clId="{6A3B65AA-E0AB-7C44-BD58-5C648475B70F}" dt="2022-05-09T19:16:40.484" v="89" actId="1035"/>
          <ac:spMkLst>
            <pc:docMk/>
            <pc:sldMk cId="0" sldId="283"/>
            <ac:spMk id="284" creationId="{00000000-0000-0000-0000-000000000000}"/>
          </ac:spMkLst>
        </pc:spChg>
      </pc:sldChg>
      <pc:sldChg chg="modSp mod">
        <pc:chgData name="Benjamin Laplatte" userId="c7fb260d-e150-43e6-a0b7-22e97a8c6cdc" providerId="ADAL" clId="{6A3B65AA-E0AB-7C44-BD58-5C648475B70F}" dt="2022-05-09T19:20:09.323" v="252" actId="1035"/>
        <pc:sldMkLst>
          <pc:docMk/>
          <pc:sldMk cId="0" sldId="284"/>
        </pc:sldMkLst>
        <pc:spChg chg="mod">
          <ac:chgData name="Benjamin Laplatte" userId="c7fb260d-e150-43e6-a0b7-22e97a8c6cdc" providerId="ADAL" clId="{6A3B65AA-E0AB-7C44-BD58-5C648475B70F}" dt="2022-05-09T19:20:02.082" v="245" actId="1036"/>
          <ac:spMkLst>
            <pc:docMk/>
            <pc:sldMk cId="0" sldId="284"/>
            <ac:spMk id="293" creationId="{00000000-0000-0000-0000-000000000000}"/>
          </ac:spMkLst>
        </pc:spChg>
        <pc:spChg chg="mod">
          <ac:chgData name="Benjamin Laplatte" userId="c7fb260d-e150-43e6-a0b7-22e97a8c6cdc" providerId="ADAL" clId="{6A3B65AA-E0AB-7C44-BD58-5C648475B70F}" dt="2022-05-09T19:16:49.222" v="100" actId="1035"/>
          <ac:spMkLst>
            <pc:docMk/>
            <pc:sldMk cId="0" sldId="284"/>
            <ac:spMk id="294" creationId="{00000000-0000-0000-0000-000000000000}"/>
          </ac:spMkLst>
        </pc:spChg>
        <pc:spChg chg="mod">
          <ac:chgData name="Benjamin Laplatte" userId="c7fb260d-e150-43e6-a0b7-22e97a8c6cdc" providerId="ADAL" clId="{6A3B65AA-E0AB-7C44-BD58-5C648475B70F}" dt="2022-05-09T19:20:06.618" v="250" actId="1035"/>
          <ac:spMkLst>
            <pc:docMk/>
            <pc:sldMk cId="0" sldId="284"/>
            <ac:spMk id="298" creationId="{00000000-0000-0000-0000-000000000000}"/>
          </ac:spMkLst>
        </pc:spChg>
        <pc:spChg chg="mod">
          <ac:chgData name="Benjamin Laplatte" userId="c7fb260d-e150-43e6-a0b7-22e97a8c6cdc" providerId="ADAL" clId="{6A3B65AA-E0AB-7C44-BD58-5C648475B70F}" dt="2022-05-09T19:16:49.222" v="100" actId="1035"/>
          <ac:spMkLst>
            <pc:docMk/>
            <pc:sldMk cId="0" sldId="284"/>
            <ac:spMk id="299" creationId="{00000000-0000-0000-0000-000000000000}"/>
          </ac:spMkLst>
        </pc:spChg>
        <pc:spChg chg="mod">
          <ac:chgData name="Benjamin Laplatte" userId="c7fb260d-e150-43e6-a0b7-22e97a8c6cdc" providerId="ADAL" clId="{6A3B65AA-E0AB-7C44-BD58-5C648475B70F}" dt="2022-05-09T19:20:06.618" v="250" actId="1035"/>
          <ac:spMkLst>
            <pc:docMk/>
            <pc:sldMk cId="0" sldId="284"/>
            <ac:spMk id="301" creationId="{00000000-0000-0000-0000-000000000000}"/>
          </ac:spMkLst>
        </pc:spChg>
        <pc:spChg chg="mod">
          <ac:chgData name="Benjamin Laplatte" userId="c7fb260d-e150-43e6-a0b7-22e97a8c6cdc" providerId="ADAL" clId="{6A3B65AA-E0AB-7C44-BD58-5C648475B70F}" dt="2022-05-09T19:20:09.323" v="252" actId="1035"/>
          <ac:spMkLst>
            <pc:docMk/>
            <pc:sldMk cId="0" sldId="284"/>
            <ac:spMk id="302" creationId="{00000000-0000-0000-0000-000000000000}"/>
          </ac:spMkLst>
        </pc:spChg>
      </pc:sldChg>
      <pc:sldChg chg="modSp mod">
        <pc:chgData name="Benjamin Laplatte" userId="c7fb260d-e150-43e6-a0b7-22e97a8c6cdc" providerId="ADAL" clId="{6A3B65AA-E0AB-7C44-BD58-5C648475B70F}" dt="2022-05-09T19:19:57.515" v="244" actId="1035"/>
        <pc:sldMkLst>
          <pc:docMk/>
          <pc:sldMk cId="0" sldId="285"/>
        </pc:sldMkLst>
        <pc:spChg chg="mod">
          <ac:chgData name="Benjamin Laplatte" userId="c7fb260d-e150-43e6-a0b7-22e97a8c6cdc" providerId="ADAL" clId="{6A3B65AA-E0AB-7C44-BD58-5C648475B70F}" dt="2022-05-09T19:16:57.611" v="109" actId="1035"/>
          <ac:spMkLst>
            <pc:docMk/>
            <pc:sldMk cId="0" sldId="285"/>
            <ac:spMk id="309" creationId="{00000000-0000-0000-0000-000000000000}"/>
          </ac:spMkLst>
        </pc:spChg>
        <pc:spChg chg="mod">
          <ac:chgData name="Benjamin Laplatte" userId="c7fb260d-e150-43e6-a0b7-22e97a8c6cdc" providerId="ADAL" clId="{6A3B65AA-E0AB-7C44-BD58-5C648475B70F}" dt="2022-05-09T19:16:57.611" v="109" actId="1035"/>
          <ac:spMkLst>
            <pc:docMk/>
            <pc:sldMk cId="0" sldId="285"/>
            <ac:spMk id="310" creationId="{00000000-0000-0000-0000-000000000000}"/>
          </ac:spMkLst>
        </pc:spChg>
        <pc:spChg chg="mod">
          <ac:chgData name="Benjamin Laplatte" userId="c7fb260d-e150-43e6-a0b7-22e97a8c6cdc" providerId="ADAL" clId="{6A3B65AA-E0AB-7C44-BD58-5C648475B70F}" dt="2022-05-09T19:19:50.465" v="233" actId="1035"/>
          <ac:spMkLst>
            <pc:docMk/>
            <pc:sldMk cId="0" sldId="285"/>
            <ac:spMk id="314" creationId="{00000000-0000-0000-0000-000000000000}"/>
          </ac:spMkLst>
        </pc:spChg>
        <pc:spChg chg="mod">
          <ac:chgData name="Benjamin Laplatte" userId="c7fb260d-e150-43e6-a0b7-22e97a8c6cdc" providerId="ADAL" clId="{6A3B65AA-E0AB-7C44-BD58-5C648475B70F}" dt="2022-05-09T19:19:57.515" v="244" actId="1035"/>
          <ac:spMkLst>
            <pc:docMk/>
            <pc:sldMk cId="0" sldId="285"/>
            <ac:spMk id="315" creationId="{00000000-0000-0000-0000-000000000000}"/>
          </ac:spMkLst>
        </pc:spChg>
        <pc:spChg chg="mod">
          <ac:chgData name="Benjamin Laplatte" userId="c7fb260d-e150-43e6-a0b7-22e97a8c6cdc" providerId="ADAL" clId="{6A3B65AA-E0AB-7C44-BD58-5C648475B70F}" dt="2022-05-09T19:19:52.690" v="239" actId="1035"/>
          <ac:spMkLst>
            <pc:docMk/>
            <pc:sldMk cId="0" sldId="285"/>
            <ac:spMk id="316" creationId="{00000000-0000-0000-0000-000000000000}"/>
          </ac:spMkLst>
        </pc:spChg>
        <pc:spChg chg="mod">
          <ac:chgData name="Benjamin Laplatte" userId="c7fb260d-e150-43e6-a0b7-22e97a8c6cdc" providerId="ADAL" clId="{6A3B65AA-E0AB-7C44-BD58-5C648475B70F}" dt="2022-05-09T19:19:54.719" v="242" actId="1035"/>
          <ac:spMkLst>
            <pc:docMk/>
            <pc:sldMk cId="0" sldId="285"/>
            <ac:spMk id="319" creationId="{00000000-0000-0000-0000-000000000000}"/>
          </ac:spMkLst>
        </pc:spChg>
      </pc:sldChg>
      <pc:sldChg chg="modSp mod">
        <pc:chgData name="Benjamin Laplatte" userId="c7fb260d-e150-43e6-a0b7-22e97a8c6cdc" providerId="ADAL" clId="{6A3B65AA-E0AB-7C44-BD58-5C648475B70F}" dt="2022-05-09T19:17:14.239" v="125" actId="1035"/>
        <pc:sldMkLst>
          <pc:docMk/>
          <pc:sldMk cId="0" sldId="286"/>
        </pc:sldMkLst>
        <pc:spChg chg="mod">
          <ac:chgData name="Benjamin Laplatte" userId="c7fb260d-e150-43e6-a0b7-22e97a8c6cdc" providerId="ADAL" clId="{6A3B65AA-E0AB-7C44-BD58-5C648475B70F}" dt="2022-05-09T19:17:07.096" v="118" actId="1035"/>
          <ac:spMkLst>
            <pc:docMk/>
            <pc:sldMk cId="0" sldId="286"/>
            <ac:spMk id="326" creationId="{00000000-0000-0000-0000-000000000000}"/>
          </ac:spMkLst>
        </pc:spChg>
        <pc:spChg chg="mod">
          <ac:chgData name="Benjamin Laplatte" userId="c7fb260d-e150-43e6-a0b7-22e97a8c6cdc" providerId="ADAL" clId="{6A3B65AA-E0AB-7C44-BD58-5C648475B70F}" dt="2022-05-09T19:17:07.096" v="118" actId="1035"/>
          <ac:spMkLst>
            <pc:docMk/>
            <pc:sldMk cId="0" sldId="286"/>
            <ac:spMk id="327" creationId="{00000000-0000-0000-0000-000000000000}"/>
          </ac:spMkLst>
        </pc:spChg>
        <pc:spChg chg="mod">
          <ac:chgData name="Benjamin Laplatte" userId="c7fb260d-e150-43e6-a0b7-22e97a8c6cdc" providerId="ADAL" clId="{6A3B65AA-E0AB-7C44-BD58-5C648475B70F}" dt="2022-05-09T19:17:07.096" v="118" actId="1035"/>
          <ac:spMkLst>
            <pc:docMk/>
            <pc:sldMk cId="0" sldId="286"/>
            <ac:spMk id="331" creationId="{00000000-0000-0000-0000-000000000000}"/>
          </ac:spMkLst>
        </pc:spChg>
        <pc:spChg chg="mod">
          <ac:chgData name="Benjamin Laplatte" userId="c7fb260d-e150-43e6-a0b7-22e97a8c6cdc" providerId="ADAL" clId="{6A3B65AA-E0AB-7C44-BD58-5C648475B70F}" dt="2022-05-09T19:17:07.096" v="118" actId="1035"/>
          <ac:spMkLst>
            <pc:docMk/>
            <pc:sldMk cId="0" sldId="286"/>
            <ac:spMk id="332" creationId="{00000000-0000-0000-0000-000000000000}"/>
          </ac:spMkLst>
        </pc:spChg>
        <pc:spChg chg="mod">
          <ac:chgData name="Benjamin Laplatte" userId="c7fb260d-e150-43e6-a0b7-22e97a8c6cdc" providerId="ADAL" clId="{6A3B65AA-E0AB-7C44-BD58-5C648475B70F}" dt="2022-05-09T19:17:14.239" v="125" actId="1035"/>
          <ac:spMkLst>
            <pc:docMk/>
            <pc:sldMk cId="0" sldId="286"/>
            <ac:spMk id="333" creationId="{00000000-0000-0000-0000-000000000000}"/>
          </ac:spMkLst>
        </pc:spChg>
      </pc:sldChg>
      <pc:sldChg chg="modSp mod">
        <pc:chgData name="Benjamin Laplatte" userId="c7fb260d-e150-43e6-a0b7-22e97a8c6cdc" providerId="ADAL" clId="{6A3B65AA-E0AB-7C44-BD58-5C648475B70F}" dt="2022-05-09T19:17:32.313" v="139" actId="1035"/>
        <pc:sldMkLst>
          <pc:docMk/>
          <pc:sldMk cId="0" sldId="287"/>
        </pc:sldMkLst>
        <pc:spChg chg="mod">
          <ac:chgData name="Benjamin Laplatte" userId="c7fb260d-e150-43e6-a0b7-22e97a8c6cdc" providerId="ADAL" clId="{6A3B65AA-E0AB-7C44-BD58-5C648475B70F}" dt="2022-05-09T19:17:27.759" v="133" actId="1035"/>
          <ac:spMkLst>
            <pc:docMk/>
            <pc:sldMk cId="0" sldId="287"/>
            <ac:spMk id="346" creationId="{00000000-0000-0000-0000-000000000000}"/>
          </ac:spMkLst>
        </pc:spChg>
        <pc:spChg chg="mod">
          <ac:chgData name="Benjamin Laplatte" userId="c7fb260d-e150-43e6-a0b7-22e97a8c6cdc" providerId="ADAL" clId="{6A3B65AA-E0AB-7C44-BD58-5C648475B70F}" dt="2022-05-09T19:17:27.759" v="133" actId="1035"/>
          <ac:spMkLst>
            <pc:docMk/>
            <pc:sldMk cId="0" sldId="287"/>
            <ac:spMk id="347" creationId="{00000000-0000-0000-0000-000000000000}"/>
          </ac:spMkLst>
        </pc:spChg>
        <pc:spChg chg="mod">
          <ac:chgData name="Benjamin Laplatte" userId="c7fb260d-e150-43e6-a0b7-22e97a8c6cdc" providerId="ADAL" clId="{6A3B65AA-E0AB-7C44-BD58-5C648475B70F}" dt="2022-05-09T19:17:32.313" v="139" actId="1035"/>
          <ac:spMkLst>
            <pc:docMk/>
            <pc:sldMk cId="0" sldId="287"/>
            <ac:spMk id="350" creationId="{00000000-0000-0000-0000-000000000000}"/>
          </ac:spMkLst>
        </pc:spChg>
        <pc:spChg chg="mod">
          <ac:chgData name="Benjamin Laplatte" userId="c7fb260d-e150-43e6-a0b7-22e97a8c6cdc" providerId="ADAL" clId="{6A3B65AA-E0AB-7C44-BD58-5C648475B70F}" dt="2022-05-09T19:17:27.759" v="133" actId="1035"/>
          <ac:spMkLst>
            <pc:docMk/>
            <pc:sldMk cId="0" sldId="287"/>
            <ac:spMk id="351" creationId="{00000000-0000-0000-0000-000000000000}"/>
          </ac:spMkLst>
        </pc:spChg>
        <pc:spChg chg="mod">
          <ac:chgData name="Benjamin Laplatte" userId="c7fb260d-e150-43e6-a0b7-22e97a8c6cdc" providerId="ADAL" clId="{6A3B65AA-E0AB-7C44-BD58-5C648475B70F}" dt="2022-05-09T19:17:32.313" v="139" actId="1035"/>
          <ac:spMkLst>
            <pc:docMk/>
            <pc:sldMk cId="0" sldId="287"/>
            <ac:spMk id="352" creationId="{00000000-0000-0000-0000-000000000000}"/>
          </ac:spMkLst>
        </pc:spChg>
      </pc:sldChg>
      <pc:sldChg chg="modSp mod">
        <pc:chgData name="Benjamin Laplatte" userId="c7fb260d-e150-43e6-a0b7-22e97a8c6cdc" providerId="ADAL" clId="{6A3B65AA-E0AB-7C44-BD58-5C648475B70F}" dt="2022-05-09T19:17:48.650" v="170" actId="1035"/>
        <pc:sldMkLst>
          <pc:docMk/>
          <pc:sldMk cId="0" sldId="288"/>
        </pc:sldMkLst>
        <pc:spChg chg="mod">
          <ac:chgData name="Benjamin Laplatte" userId="c7fb260d-e150-43e6-a0b7-22e97a8c6cdc" providerId="ADAL" clId="{6A3B65AA-E0AB-7C44-BD58-5C648475B70F}" dt="2022-05-09T19:17:40.649" v="150" actId="1035"/>
          <ac:spMkLst>
            <pc:docMk/>
            <pc:sldMk cId="0" sldId="288"/>
            <ac:spMk id="363" creationId="{00000000-0000-0000-0000-000000000000}"/>
          </ac:spMkLst>
        </pc:spChg>
        <pc:spChg chg="mod">
          <ac:chgData name="Benjamin Laplatte" userId="c7fb260d-e150-43e6-a0b7-22e97a8c6cdc" providerId="ADAL" clId="{6A3B65AA-E0AB-7C44-BD58-5C648475B70F}" dt="2022-05-09T19:17:40.649" v="150" actId="1035"/>
          <ac:spMkLst>
            <pc:docMk/>
            <pc:sldMk cId="0" sldId="288"/>
            <ac:spMk id="364" creationId="{00000000-0000-0000-0000-000000000000}"/>
          </ac:spMkLst>
        </pc:spChg>
        <pc:spChg chg="mod">
          <ac:chgData name="Benjamin Laplatte" userId="c7fb260d-e150-43e6-a0b7-22e97a8c6cdc" providerId="ADAL" clId="{6A3B65AA-E0AB-7C44-BD58-5C648475B70F}" dt="2022-05-09T19:17:46.862" v="167" actId="1035"/>
          <ac:spMkLst>
            <pc:docMk/>
            <pc:sldMk cId="0" sldId="288"/>
            <ac:spMk id="367" creationId="{00000000-0000-0000-0000-000000000000}"/>
          </ac:spMkLst>
        </pc:spChg>
        <pc:spChg chg="mod">
          <ac:chgData name="Benjamin Laplatte" userId="c7fb260d-e150-43e6-a0b7-22e97a8c6cdc" providerId="ADAL" clId="{6A3B65AA-E0AB-7C44-BD58-5C648475B70F}" dt="2022-05-09T19:17:40.649" v="150" actId="1035"/>
          <ac:spMkLst>
            <pc:docMk/>
            <pc:sldMk cId="0" sldId="288"/>
            <ac:spMk id="368" creationId="{00000000-0000-0000-0000-000000000000}"/>
          </ac:spMkLst>
        </pc:spChg>
        <pc:spChg chg="mod">
          <ac:chgData name="Benjamin Laplatte" userId="c7fb260d-e150-43e6-a0b7-22e97a8c6cdc" providerId="ADAL" clId="{6A3B65AA-E0AB-7C44-BD58-5C648475B70F}" dt="2022-05-09T19:17:44.201" v="158" actId="1035"/>
          <ac:spMkLst>
            <pc:docMk/>
            <pc:sldMk cId="0" sldId="288"/>
            <ac:spMk id="369" creationId="{00000000-0000-0000-0000-000000000000}"/>
          </ac:spMkLst>
        </pc:spChg>
        <pc:spChg chg="mod">
          <ac:chgData name="Benjamin Laplatte" userId="c7fb260d-e150-43e6-a0b7-22e97a8c6cdc" providerId="ADAL" clId="{6A3B65AA-E0AB-7C44-BD58-5C648475B70F}" dt="2022-05-09T19:17:48.650" v="170" actId="1035"/>
          <ac:spMkLst>
            <pc:docMk/>
            <pc:sldMk cId="0" sldId="288"/>
            <ac:spMk id="373" creationId="{00000000-0000-0000-0000-000000000000}"/>
          </ac:spMkLst>
        </pc:spChg>
      </pc:sldChg>
      <pc:sldChg chg="modSp mod">
        <pc:chgData name="Benjamin Laplatte" userId="c7fb260d-e150-43e6-a0b7-22e97a8c6cdc" providerId="ADAL" clId="{6A3B65AA-E0AB-7C44-BD58-5C648475B70F}" dt="2022-05-09T19:17:59.574" v="181" actId="1035"/>
        <pc:sldMkLst>
          <pc:docMk/>
          <pc:sldMk cId="0" sldId="289"/>
        </pc:sldMkLst>
        <pc:spChg chg="mod">
          <ac:chgData name="Benjamin Laplatte" userId="c7fb260d-e150-43e6-a0b7-22e97a8c6cdc" providerId="ADAL" clId="{6A3B65AA-E0AB-7C44-BD58-5C648475B70F}" dt="2022-05-09T19:17:59.574" v="181" actId="1035"/>
          <ac:spMkLst>
            <pc:docMk/>
            <pc:sldMk cId="0" sldId="289"/>
            <ac:spMk id="380" creationId="{00000000-0000-0000-0000-000000000000}"/>
          </ac:spMkLst>
        </pc:spChg>
        <pc:spChg chg="mod">
          <ac:chgData name="Benjamin Laplatte" userId="c7fb260d-e150-43e6-a0b7-22e97a8c6cdc" providerId="ADAL" clId="{6A3B65AA-E0AB-7C44-BD58-5C648475B70F}" dt="2022-05-09T19:17:59.574" v="181" actId="1035"/>
          <ac:spMkLst>
            <pc:docMk/>
            <pc:sldMk cId="0" sldId="289"/>
            <ac:spMk id="381" creationId="{00000000-0000-0000-0000-000000000000}"/>
          </ac:spMkLst>
        </pc:spChg>
        <pc:spChg chg="mod">
          <ac:chgData name="Benjamin Laplatte" userId="c7fb260d-e150-43e6-a0b7-22e97a8c6cdc" providerId="ADAL" clId="{6A3B65AA-E0AB-7C44-BD58-5C648475B70F}" dt="2022-05-09T19:17:59.574" v="181" actId="1035"/>
          <ac:spMkLst>
            <pc:docMk/>
            <pc:sldMk cId="0" sldId="289"/>
            <ac:spMk id="382" creationId="{00000000-0000-0000-0000-000000000000}"/>
          </ac:spMkLst>
        </pc:spChg>
        <pc:spChg chg="mod">
          <ac:chgData name="Benjamin Laplatte" userId="c7fb260d-e150-43e6-a0b7-22e97a8c6cdc" providerId="ADAL" clId="{6A3B65AA-E0AB-7C44-BD58-5C648475B70F}" dt="2022-05-09T19:17:59.574" v="181" actId="1035"/>
          <ac:spMkLst>
            <pc:docMk/>
            <pc:sldMk cId="0" sldId="289"/>
            <ac:spMk id="385" creationId="{00000000-0000-0000-0000-000000000000}"/>
          </ac:spMkLst>
        </pc:spChg>
        <pc:spChg chg="mod">
          <ac:chgData name="Benjamin Laplatte" userId="c7fb260d-e150-43e6-a0b7-22e97a8c6cdc" providerId="ADAL" clId="{6A3B65AA-E0AB-7C44-BD58-5C648475B70F}" dt="2022-05-09T19:17:59.574" v="181" actId="1035"/>
          <ac:spMkLst>
            <pc:docMk/>
            <pc:sldMk cId="0" sldId="289"/>
            <ac:spMk id="386" creationId="{00000000-0000-0000-0000-000000000000}"/>
          </ac:spMkLst>
        </pc:spChg>
        <pc:spChg chg="mod">
          <ac:chgData name="Benjamin Laplatte" userId="c7fb260d-e150-43e6-a0b7-22e97a8c6cdc" providerId="ADAL" clId="{6A3B65AA-E0AB-7C44-BD58-5C648475B70F}" dt="2022-05-09T19:17:59.574" v="181" actId="1035"/>
          <ac:spMkLst>
            <pc:docMk/>
            <pc:sldMk cId="0" sldId="289"/>
            <ac:spMk id="387" creationId="{00000000-0000-0000-0000-000000000000}"/>
          </ac:spMkLst>
        </pc:spChg>
      </pc:sldChg>
      <pc:sldChg chg="modSp mod">
        <pc:chgData name="Benjamin Laplatte" userId="c7fb260d-e150-43e6-a0b7-22e97a8c6cdc" providerId="ADAL" clId="{6A3B65AA-E0AB-7C44-BD58-5C648475B70F}" dt="2022-05-09T19:18:19.954" v="193" actId="1036"/>
        <pc:sldMkLst>
          <pc:docMk/>
          <pc:sldMk cId="0" sldId="290"/>
        </pc:sldMkLst>
        <pc:spChg chg="mod">
          <ac:chgData name="Benjamin Laplatte" userId="c7fb260d-e150-43e6-a0b7-22e97a8c6cdc" providerId="ADAL" clId="{6A3B65AA-E0AB-7C44-BD58-5C648475B70F}" dt="2022-05-09T19:18:16.620" v="190" actId="1035"/>
          <ac:spMkLst>
            <pc:docMk/>
            <pc:sldMk cId="0" sldId="290"/>
            <ac:spMk id="398" creationId="{00000000-0000-0000-0000-000000000000}"/>
          </ac:spMkLst>
        </pc:spChg>
        <pc:spChg chg="mod">
          <ac:chgData name="Benjamin Laplatte" userId="c7fb260d-e150-43e6-a0b7-22e97a8c6cdc" providerId="ADAL" clId="{6A3B65AA-E0AB-7C44-BD58-5C648475B70F}" dt="2022-05-09T19:18:16.620" v="190" actId="1035"/>
          <ac:spMkLst>
            <pc:docMk/>
            <pc:sldMk cId="0" sldId="290"/>
            <ac:spMk id="399" creationId="{00000000-0000-0000-0000-000000000000}"/>
          </ac:spMkLst>
        </pc:spChg>
        <pc:spChg chg="mod">
          <ac:chgData name="Benjamin Laplatte" userId="c7fb260d-e150-43e6-a0b7-22e97a8c6cdc" providerId="ADAL" clId="{6A3B65AA-E0AB-7C44-BD58-5C648475B70F}" dt="2022-05-09T19:18:16.620" v="190" actId="1035"/>
          <ac:spMkLst>
            <pc:docMk/>
            <pc:sldMk cId="0" sldId="290"/>
            <ac:spMk id="402" creationId="{00000000-0000-0000-0000-000000000000}"/>
          </ac:spMkLst>
        </pc:spChg>
        <pc:spChg chg="mod">
          <ac:chgData name="Benjamin Laplatte" userId="c7fb260d-e150-43e6-a0b7-22e97a8c6cdc" providerId="ADAL" clId="{6A3B65AA-E0AB-7C44-BD58-5C648475B70F}" dt="2022-05-09T19:18:16.620" v="190" actId="1035"/>
          <ac:spMkLst>
            <pc:docMk/>
            <pc:sldMk cId="0" sldId="290"/>
            <ac:spMk id="403" creationId="{00000000-0000-0000-0000-000000000000}"/>
          </ac:spMkLst>
        </pc:spChg>
        <pc:spChg chg="mod">
          <ac:chgData name="Benjamin Laplatte" userId="c7fb260d-e150-43e6-a0b7-22e97a8c6cdc" providerId="ADAL" clId="{6A3B65AA-E0AB-7C44-BD58-5C648475B70F}" dt="2022-05-09T19:18:16.620" v="190" actId="1035"/>
          <ac:spMkLst>
            <pc:docMk/>
            <pc:sldMk cId="0" sldId="290"/>
            <ac:spMk id="404" creationId="{00000000-0000-0000-0000-000000000000}"/>
          </ac:spMkLst>
        </pc:spChg>
        <pc:spChg chg="mod">
          <ac:chgData name="Benjamin Laplatte" userId="c7fb260d-e150-43e6-a0b7-22e97a8c6cdc" providerId="ADAL" clId="{6A3B65AA-E0AB-7C44-BD58-5C648475B70F}" dt="2022-05-09T19:18:19.954" v="193" actId="1036"/>
          <ac:spMkLst>
            <pc:docMk/>
            <pc:sldMk cId="0" sldId="290"/>
            <ac:spMk id="410" creationId="{00000000-0000-0000-0000-000000000000}"/>
          </ac:spMkLst>
        </pc:spChg>
      </pc:sldChg>
      <pc:sldChg chg="modSp mod">
        <pc:chgData name="Benjamin Laplatte" userId="c7fb260d-e150-43e6-a0b7-22e97a8c6cdc" providerId="ADAL" clId="{6A3B65AA-E0AB-7C44-BD58-5C648475B70F}" dt="2022-05-09T19:18:29.180" v="200" actId="1035"/>
        <pc:sldMkLst>
          <pc:docMk/>
          <pc:sldMk cId="0" sldId="291"/>
        </pc:sldMkLst>
        <pc:spChg chg="mod">
          <ac:chgData name="Benjamin Laplatte" userId="c7fb260d-e150-43e6-a0b7-22e97a8c6cdc" providerId="ADAL" clId="{6A3B65AA-E0AB-7C44-BD58-5C648475B70F}" dt="2022-05-09T19:18:29.180" v="200" actId="1035"/>
          <ac:spMkLst>
            <pc:docMk/>
            <pc:sldMk cId="0" sldId="291"/>
            <ac:spMk id="418" creationId="{00000000-0000-0000-0000-000000000000}"/>
          </ac:spMkLst>
        </pc:spChg>
        <pc:spChg chg="mod">
          <ac:chgData name="Benjamin Laplatte" userId="c7fb260d-e150-43e6-a0b7-22e97a8c6cdc" providerId="ADAL" clId="{6A3B65AA-E0AB-7C44-BD58-5C648475B70F}" dt="2022-05-09T19:18:29.180" v="200" actId="1035"/>
          <ac:spMkLst>
            <pc:docMk/>
            <pc:sldMk cId="0" sldId="291"/>
            <ac:spMk id="419" creationId="{00000000-0000-0000-0000-000000000000}"/>
          </ac:spMkLst>
        </pc:spChg>
        <pc:spChg chg="mod">
          <ac:chgData name="Benjamin Laplatte" userId="c7fb260d-e150-43e6-a0b7-22e97a8c6cdc" providerId="ADAL" clId="{6A3B65AA-E0AB-7C44-BD58-5C648475B70F}" dt="2022-05-09T19:18:29.180" v="200" actId="1035"/>
          <ac:spMkLst>
            <pc:docMk/>
            <pc:sldMk cId="0" sldId="291"/>
            <ac:spMk id="420" creationId="{00000000-0000-0000-0000-000000000000}"/>
          </ac:spMkLst>
        </pc:spChg>
        <pc:spChg chg="mod">
          <ac:chgData name="Benjamin Laplatte" userId="c7fb260d-e150-43e6-a0b7-22e97a8c6cdc" providerId="ADAL" clId="{6A3B65AA-E0AB-7C44-BD58-5C648475B70F}" dt="2022-05-09T19:18:29.180" v="200" actId="1035"/>
          <ac:spMkLst>
            <pc:docMk/>
            <pc:sldMk cId="0" sldId="291"/>
            <ac:spMk id="423" creationId="{00000000-0000-0000-0000-000000000000}"/>
          </ac:spMkLst>
        </pc:spChg>
        <pc:spChg chg="mod">
          <ac:chgData name="Benjamin Laplatte" userId="c7fb260d-e150-43e6-a0b7-22e97a8c6cdc" providerId="ADAL" clId="{6A3B65AA-E0AB-7C44-BD58-5C648475B70F}" dt="2022-05-09T19:18:29.180" v="200" actId="1035"/>
          <ac:spMkLst>
            <pc:docMk/>
            <pc:sldMk cId="0" sldId="291"/>
            <ac:spMk id="424" creationId="{00000000-0000-0000-0000-000000000000}"/>
          </ac:spMkLst>
        </pc:spChg>
        <pc:spChg chg="mod">
          <ac:chgData name="Benjamin Laplatte" userId="c7fb260d-e150-43e6-a0b7-22e97a8c6cdc" providerId="ADAL" clId="{6A3B65AA-E0AB-7C44-BD58-5C648475B70F}" dt="2022-05-09T19:18:29.180" v="200" actId="1035"/>
          <ac:spMkLst>
            <pc:docMk/>
            <pc:sldMk cId="0" sldId="291"/>
            <ac:spMk id="425" creationId="{00000000-0000-0000-0000-000000000000}"/>
          </ac:spMkLst>
        </pc:spChg>
      </pc:sldChg>
      <pc:sldChg chg="modSp mod">
        <pc:chgData name="Benjamin Laplatte" userId="c7fb260d-e150-43e6-a0b7-22e97a8c6cdc" providerId="ADAL" clId="{6A3B65AA-E0AB-7C44-BD58-5C648475B70F}" dt="2022-05-09T19:18:39.672" v="208" actId="1035"/>
        <pc:sldMkLst>
          <pc:docMk/>
          <pc:sldMk cId="0" sldId="292"/>
        </pc:sldMkLst>
        <pc:spChg chg="mod">
          <ac:chgData name="Benjamin Laplatte" userId="c7fb260d-e150-43e6-a0b7-22e97a8c6cdc" providerId="ADAL" clId="{6A3B65AA-E0AB-7C44-BD58-5C648475B70F}" dt="2022-05-09T19:18:39.672" v="208" actId="1035"/>
          <ac:spMkLst>
            <pc:docMk/>
            <pc:sldMk cId="0" sldId="292"/>
            <ac:spMk id="436"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37"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38"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41"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42"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43" creationId="{00000000-0000-0000-0000-000000000000}"/>
          </ac:spMkLst>
        </pc:spChg>
        <pc:spChg chg="mod">
          <ac:chgData name="Benjamin Laplatte" userId="c7fb260d-e150-43e6-a0b7-22e97a8c6cdc" providerId="ADAL" clId="{6A3B65AA-E0AB-7C44-BD58-5C648475B70F}" dt="2022-05-09T19:18:39.672" v="208" actId="1035"/>
          <ac:spMkLst>
            <pc:docMk/>
            <pc:sldMk cId="0" sldId="292"/>
            <ac:spMk id="447" creationId="{00000000-0000-0000-0000-000000000000}"/>
          </ac:spMkLst>
        </pc:spChg>
      </pc:sldChg>
      <pc:sldChg chg="modSp mod">
        <pc:chgData name="Benjamin Laplatte" userId="c7fb260d-e150-43e6-a0b7-22e97a8c6cdc" providerId="ADAL" clId="{6A3B65AA-E0AB-7C44-BD58-5C648475B70F}" dt="2022-05-09T19:18:51.782" v="221" actId="1035"/>
        <pc:sldMkLst>
          <pc:docMk/>
          <pc:sldMk cId="0" sldId="293"/>
        </pc:sldMkLst>
        <pc:spChg chg="mod">
          <ac:chgData name="Benjamin Laplatte" userId="c7fb260d-e150-43e6-a0b7-22e97a8c6cdc" providerId="ADAL" clId="{6A3B65AA-E0AB-7C44-BD58-5C648475B70F}" dt="2022-05-09T19:18:51.782" v="221" actId="1035"/>
          <ac:spMkLst>
            <pc:docMk/>
            <pc:sldMk cId="0" sldId="293"/>
            <ac:spMk id="455"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56"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57"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60"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61"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62" creationId="{00000000-0000-0000-0000-000000000000}"/>
          </ac:spMkLst>
        </pc:spChg>
        <pc:spChg chg="mod">
          <ac:chgData name="Benjamin Laplatte" userId="c7fb260d-e150-43e6-a0b7-22e97a8c6cdc" providerId="ADAL" clId="{6A3B65AA-E0AB-7C44-BD58-5C648475B70F}" dt="2022-05-09T19:18:51.782" v="221" actId="1035"/>
          <ac:spMkLst>
            <pc:docMk/>
            <pc:sldMk cId="0" sldId="293"/>
            <ac:spMk id="466" creationId="{00000000-0000-0000-0000-000000000000}"/>
          </ac:spMkLst>
        </pc:spChg>
      </pc:sldChg>
      <pc:sldChg chg="modSp mod">
        <pc:chgData name="Benjamin Laplatte" userId="c7fb260d-e150-43e6-a0b7-22e97a8c6cdc" providerId="ADAL" clId="{6A3B65AA-E0AB-7C44-BD58-5C648475B70F}" dt="2022-05-09T19:19:29.646" v="227" actId="1035"/>
        <pc:sldMkLst>
          <pc:docMk/>
          <pc:sldMk cId="0" sldId="294"/>
        </pc:sldMkLst>
        <pc:spChg chg="mod">
          <ac:chgData name="Benjamin Laplatte" userId="c7fb260d-e150-43e6-a0b7-22e97a8c6cdc" providerId="ADAL" clId="{6A3B65AA-E0AB-7C44-BD58-5C648475B70F}" dt="2022-05-09T19:19:29.646" v="227" actId="1035"/>
          <ac:spMkLst>
            <pc:docMk/>
            <pc:sldMk cId="0" sldId="294"/>
            <ac:spMk id="476"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77"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78"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81"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82"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83" creationId="{00000000-0000-0000-0000-000000000000}"/>
          </ac:spMkLst>
        </pc:spChg>
        <pc:spChg chg="mod">
          <ac:chgData name="Benjamin Laplatte" userId="c7fb260d-e150-43e6-a0b7-22e97a8c6cdc" providerId="ADAL" clId="{6A3B65AA-E0AB-7C44-BD58-5C648475B70F}" dt="2022-05-09T19:19:29.646" v="227" actId="1035"/>
          <ac:spMkLst>
            <pc:docMk/>
            <pc:sldMk cId="0" sldId="294"/>
            <ac:spMk id="4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1200"/>
              </a:spcAft>
              <a:buSzPts val="1400"/>
              <a:buFont typeface="Arial"/>
              <a:buNone/>
            </a:pPr>
            <a:endParaRPr sz="1200" b="1" i="0" u="none" strike="noStrike" cap="none" dirty="0">
              <a:solidFill>
                <a:schemeClr val="dk1"/>
              </a:solidFill>
              <a:latin typeface="Calibri"/>
              <a:ea typeface="Calibri"/>
              <a:cs typeface="Calibri"/>
              <a:sym typeface="Calibri"/>
            </a:endParaRPr>
          </a:p>
        </p:txBody>
      </p:sp>
      <p:sp>
        <p:nvSpPr>
          <p:cNvPr id="20" name="Google Shape;2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Utilisation, dans un procédé manufacturier, d’une matière récupérée en remplacement d’une matière vierge. Le compostage est un procédé de traitement biologique qui permet la biodégradation des matières organiques sous l’action de microorganismes aérobies</a:t>
            </a:r>
            <a:endParaRPr/>
          </a:p>
        </p:txBody>
      </p:sp>
      <p:sp>
        <p:nvSpPr>
          <p:cNvPr id="247" name="Google Shape;247;p1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400"/>
              <a:buNone/>
            </a:pPr>
            <a:endParaRPr i="1" dirty="0"/>
          </a:p>
        </p:txBody>
      </p:sp>
      <p:sp>
        <p:nvSpPr>
          <p:cNvPr id="37" name="Google Shape;37;p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b="1"/>
              <a:t>Optimiser le ratio emballage/produit</a:t>
            </a:r>
            <a:endParaRPr/>
          </a:p>
          <a:p>
            <a:pPr marL="0" lvl="0" indent="0" algn="l" rtl="0">
              <a:lnSpc>
                <a:spcPct val="100000"/>
              </a:lnSpc>
              <a:spcBef>
                <a:spcPts val="0"/>
              </a:spcBef>
              <a:spcAft>
                <a:spcPts val="0"/>
              </a:spcAft>
              <a:buSzPts val="1400"/>
              <a:buNone/>
            </a:pPr>
            <a:r>
              <a:rPr lang="fr-CA"/>
              <a:t>La masse totale du contenant a diminué de 5% tout en conservant la même quantité de crème glacée par contenant de 2L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CA" b="1"/>
              <a:t>Améliorer l'expérience du consommateur </a:t>
            </a:r>
            <a:endParaRPr/>
          </a:p>
          <a:p>
            <a:pPr marL="0" lvl="0" indent="0" algn="l" rtl="0">
              <a:lnSpc>
                <a:spcPct val="100000"/>
              </a:lnSpc>
              <a:spcBef>
                <a:spcPts val="0"/>
              </a:spcBef>
              <a:spcAft>
                <a:spcPts val="0"/>
              </a:spcAft>
              <a:buSzPts val="1400"/>
              <a:buNone/>
            </a:pPr>
            <a:r>
              <a:rPr lang="fr-CA"/>
              <a:t>La durée de vie du produit a augmenté.</a:t>
            </a:r>
            <a:endParaRPr b="1"/>
          </a:p>
          <a:p>
            <a:pPr marL="0" lvl="0" indent="0" algn="l" rtl="0">
              <a:lnSpc>
                <a:spcPct val="100000"/>
              </a:lnSpc>
              <a:spcBef>
                <a:spcPts val="0"/>
              </a:spcBef>
              <a:spcAft>
                <a:spcPts val="0"/>
              </a:spcAft>
              <a:buSzPts val="1400"/>
              <a:buNone/>
            </a:pPr>
            <a:endParaRPr b="1"/>
          </a:p>
        </p:txBody>
      </p:sp>
      <p:sp>
        <p:nvSpPr>
          <p:cNvPr id="341" name="Google Shape;341;p2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58" name="Google Shape;358;p2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77" name="Google Shape;377;p2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95" name="Google Shape;395;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14" name="Google Shape;414;p2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32" name="Google Shape;432;p2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51" name="Google Shape;451;p2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a:t>
            </a:r>
            <a:endParaRPr b="1"/>
          </a:p>
          <a:p>
            <a:pPr marL="0" lvl="0" indent="0" algn="l" rtl="0">
              <a:lnSpc>
                <a:spcPct val="100000"/>
              </a:lnSpc>
              <a:spcBef>
                <a:spcPts val="0"/>
              </a:spcBef>
              <a:spcAft>
                <a:spcPts val="0"/>
              </a:spcAft>
              <a:buSzPts val="1400"/>
              <a:buNone/>
            </a:pPr>
            <a:endParaRPr b="1"/>
          </a:p>
        </p:txBody>
      </p:sp>
      <p:sp>
        <p:nvSpPr>
          <p:cNvPr id="472" name="Google Shape;472;p3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600"/>
              </a:spcBef>
              <a:spcAft>
                <a:spcPts val="0"/>
              </a:spcAft>
              <a:buSzPts val="1400"/>
              <a:buFont typeface="Arial"/>
              <a:buChar char="•"/>
            </a:pPr>
            <a:endParaRPr dirty="0"/>
          </a:p>
        </p:txBody>
      </p:sp>
      <p:sp>
        <p:nvSpPr>
          <p:cNvPr id="59" name="Google Shape;59;p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a:t>TITRE ICI</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Visuel Titre">
  <p:cSld name="Visuel Titre">
    <p:spTree>
      <p:nvGrpSpPr>
        <p:cNvPr id="1" name="Shape 12"/>
        <p:cNvGrpSpPr/>
        <p:nvPr/>
      </p:nvGrpSpPr>
      <p:grpSpPr>
        <a:xfrm>
          <a:off x="0" y="0"/>
          <a:ext cx="0" cy="0"/>
          <a:chOff x="0" y="0"/>
          <a:chExt cx="0" cy="0"/>
        </a:xfrm>
      </p:grpSpPr>
      <p:pic>
        <p:nvPicPr>
          <p:cNvPr id="13" name="Google Shape;13;p42" descr="Une image contenant ventilateur, périphérique, graphiques vectoriels, ballon&#10;&#10;Description générée automatiquement"/>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42"/>
          <p:cNvSpPr txBox="1">
            <a:spLocks noGrp="1"/>
          </p:cNvSpPr>
          <p:nvPr>
            <p:ph type="title"/>
          </p:nvPr>
        </p:nvSpPr>
        <p:spPr>
          <a:xfrm>
            <a:off x="3635896" y="2427734"/>
            <a:ext cx="3528392" cy="9937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utre">
  <p:cSld name="Autre">
    <p:spTree>
      <p:nvGrpSpPr>
        <p:cNvPr id="1" name="Shape 15"/>
        <p:cNvGrpSpPr/>
        <p:nvPr/>
      </p:nvGrpSpPr>
      <p:grpSpPr>
        <a:xfrm>
          <a:off x="0" y="0"/>
          <a:ext cx="0" cy="0"/>
          <a:chOff x="0" y="0"/>
          <a:chExt cx="0" cy="0"/>
        </a:xfrm>
      </p:grpSpPr>
      <p:sp>
        <p:nvSpPr>
          <p:cNvPr id="16" name="Google Shape;16;p43"/>
          <p:cNvSpPr txBox="1">
            <a:spLocks noGrp="1"/>
          </p:cNvSpPr>
          <p:nvPr>
            <p:ph type="body" idx="1"/>
          </p:nvPr>
        </p:nvSpPr>
        <p:spPr>
          <a:xfrm>
            <a:off x="323528" y="411510"/>
            <a:ext cx="8352928" cy="331236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2A2C2D"/>
              </a:buClr>
              <a:buSzPts val="1800"/>
              <a:buChar char="•"/>
              <a:defRPr/>
            </a:lvl1pPr>
            <a:lvl2pPr marL="914400" lvl="1" indent="-342900" algn="l">
              <a:lnSpc>
                <a:spcPct val="100000"/>
              </a:lnSpc>
              <a:spcBef>
                <a:spcPts val="360"/>
              </a:spcBef>
              <a:spcAft>
                <a:spcPts val="0"/>
              </a:spcAft>
              <a:buClr>
                <a:srgbClr val="2A2C2D"/>
              </a:buClr>
              <a:buSzPts val="1800"/>
              <a:buChar char="–"/>
              <a:defRPr/>
            </a:lvl2pPr>
            <a:lvl3pPr marL="1371600" lvl="2" indent="-342900" algn="l">
              <a:lnSpc>
                <a:spcPct val="100000"/>
              </a:lnSpc>
              <a:spcBef>
                <a:spcPts val="360"/>
              </a:spcBef>
              <a:spcAft>
                <a:spcPts val="0"/>
              </a:spcAft>
              <a:buClr>
                <a:srgbClr val="2A2C2D"/>
              </a:buClr>
              <a:buSzPts val="1800"/>
              <a:buChar char="•"/>
              <a:defRPr/>
            </a:lvl3pPr>
            <a:lvl4pPr marL="1828800" lvl="3" indent="-342900" algn="l">
              <a:lnSpc>
                <a:spcPct val="100000"/>
              </a:lnSpc>
              <a:spcBef>
                <a:spcPts val="360"/>
              </a:spcBef>
              <a:spcAft>
                <a:spcPts val="0"/>
              </a:spcAft>
              <a:buClr>
                <a:srgbClr val="2A2C2D"/>
              </a:buClr>
              <a:buSzPts val="1800"/>
              <a:buChar char="–"/>
              <a:defRPr/>
            </a:lvl4pPr>
            <a:lvl5pPr marL="2286000" lvl="4" indent="-342900" algn="l">
              <a:lnSpc>
                <a:spcPct val="100000"/>
              </a:lnSpc>
              <a:spcBef>
                <a:spcPts val="360"/>
              </a:spcBef>
              <a:spcAft>
                <a:spcPts val="0"/>
              </a:spcAft>
              <a:buClr>
                <a:srgbClr val="2A2C2D"/>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body" idx="1"/>
          </p:nvPr>
        </p:nvSpPr>
        <p:spPr>
          <a:xfrm>
            <a:off x="628650" y="517526"/>
            <a:ext cx="7886700" cy="326231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rgbClr val="2A2C2D"/>
              </a:buClr>
              <a:buSzPts val="2000"/>
              <a:buFont typeface="Arial"/>
              <a:buChar char="•"/>
              <a:defRPr sz="2000" b="0" i="0" u="none" strike="noStrike" cap="none">
                <a:solidFill>
                  <a:srgbClr val="2A2C2D"/>
                </a:solidFill>
                <a:latin typeface="Calibri"/>
                <a:ea typeface="Calibri"/>
                <a:cs typeface="Calibri"/>
                <a:sym typeface="Calibri"/>
              </a:defRPr>
            </a:lvl1pPr>
            <a:lvl2pPr marL="914400" marR="0" lvl="1" indent="-342900" algn="l" rtl="0">
              <a:lnSpc>
                <a:spcPct val="100000"/>
              </a:lnSpc>
              <a:spcBef>
                <a:spcPts val="360"/>
              </a:spcBef>
              <a:spcAft>
                <a:spcPts val="0"/>
              </a:spcAft>
              <a:buClr>
                <a:srgbClr val="2A2C2D"/>
              </a:buClr>
              <a:buSzPts val="1800"/>
              <a:buFont typeface="Arial"/>
              <a:buChar char="–"/>
              <a:defRPr sz="1800" b="0" i="0" u="none" strike="noStrike" cap="none">
                <a:solidFill>
                  <a:srgbClr val="2A2C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2A2C2D"/>
              </a:buClr>
              <a:buSzPts val="1600"/>
              <a:buFont typeface="Arial"/>
              <a:buChar char="•"/>
              <a:defRPr sz="1600" b="0" i="0" u="none" strike="noStrike" cap="none">
                <a:solidFill>
                  <a:srgbClr val="2A2C2D"/>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2A2C2D"/>
              </a:buClr>
              <a:buSzPts val="1400"/>
              <a:buFont typeface="Arial"/>
              <a:buChar char="–"/>
              <a:defRPr sz="1400" b="0" i="0" u="none" strike="noStrike" cap="none">
                <a:solidFill>
                  <a:srgbClr val="2A2C2D"/>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2A2C2D"/>
              </a:buClr>
              <a:buSzPts val="1400"/>
              <a:buFont typeface="Arial"/>
              <a:buChar char="»"/>
              <a:defRPr sz="1400" b="0" i="0" u="none" strike="noStrike" cap="none">
                <a:solidFill>
                  <a:srgbClr val="2A2C2D"/>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 name="Google Shape;11;p41"/>
          <p:cNvPicPr preferRelativeResize="0"/>
          <p:nvPr/>
        </p:nvPicPr>
        <p:blipFill rotWithShape="1">
          <a:blip r:embed="rId4">
            <a:alphaModFix/>
          </a:blip>
          <a:srcRect/>
          <a:stretch/>
        </p:blipFill>
        <p:spPr>
          <a:xfrm>
            <a:off x="0" y="3314700"/>
            <a:ext cx="9144000" cy="1828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1"/>
          <p:cNvSpPr txBox="1">
            <a:spLocks noGrp="1"/>
          </p:cNvSpPr>
          <p:nvPr>
            <p:ph type="title"/>
          </p:nvPr>
        </p:nvSpPr>
        <p:spPr>
          <a:xfrm>
            <a:off x="2640458" y="1185031"/>
            <a:ext cx="5510149" cy="9937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Font typeface="Arial"/>
              <a:buNone/>
            </a:pPr>
            <a:r>
              <a:rPr lang="fr-CA" b="1" dirty="0">
                <a:latin typeface="Calibri"/>
                <a:ea typeface="Calibri"/>
                <a:cs typeface="Calibri"/>
                <a:sym typeface="Calibri"/>
              </a:rPr>
              <a:t>ÉCONOMIE </a:t>
            </a:r>
            <a:br>
              <a:rPr lang="fr-CA" b="1" dirty="0">
                <a:latin typeface="Calibri"/>
                <a:ea typeface="Calibri"/>
                <a:cs typeface="Calibri"/>
                <a:sym typeface="Calibri"/>
              </a:rPr>
            </a:br>
            <a:r>
              <a:rPr lang="fr-CA" b="1" dirty="0">
                <a:latin typeface="Calibri"/>
                <a:ea typeface="Calibri"/>
                <a:cs typeface="Calibri"/>
                <a:sym typeface="Calibri"/>
              </a:rPr>
              <a:t>CIRCULAIRE</a:t>
            </a:r>
            <a:br>
              <a:rPr lang="fr-CA" b="1" dirty="0">
                <a:latin typeface="Calibri"/>
                <a:ea typeface="Calibri"/>
                <a:cs typeface="Calibri"/>
                <a:sym typeface="Calibri"/>
              </a:rPr>
            </a:br>
            <a:br>
              <a:rPr lang="fr-CA" b="1" dirty="0">
                <a:latin typeface="Calibri"/>
                <a:ea typeface="Calibri"/>
                <a:cs typeface="Calibri"/>
                <a:sym typeface="Calibri"/>
              </a:rPr>
            </a:br>
            <a:r>
              <a:rPr lang="fr-CA" sz="4400" b="1" dirty="0">
                <a:solidFill>
                  <a:srgbClr val="F2F2F2"/>
                </a:solidFill>
                <a:latin typeface="Calibri"/>
                <a:ea typeface="Calibri"/>
                <a:cs typeface="Calibri"/>
                <a:sym typeface="Calibri"/>
              </a:rPr>
              <a:t>ÉCOLE D’ÉTÉ</a:t>
            </a:r>
            <a:br>
              <a:rPr lang="fr-CA" sz="4400" b="1" dirty="0">
                <a:solidFill>
                  <a:srgbClr val="F2F2F2"/>
                </a:solidFill>
                <a:latin typeface="Calibri"/>
                <a:ea typeface="Calibri"/>
                <a:cs typeface="Calibri"/>
                <a:sym typeface="Calibri"/>
              </a:rPr>
            </a:br>
            <a:r>
              <a:rPr lang="fr-CA" sz="4400" b="1" dirty="0">
                <a:solidFill>
                  <a:srgbClr val="F2F2F2"/>
                </a:solidFill>
                <a:latin typeface="Calibri"/>
                <a:ea typeface="Calibri"/>
                <a:cs typeface="Calibri"/>
                <a:sym typeface="Calibri"/>
              </a:rPr>
              <a:t>2024</a:t>
            </a:r>
            <a:endParaRPr sz="3200" b="1" dirty="0">
              <a:solidFill>
                <a:srgbClr val="F2F2F2"/>
              </a:solidFill>
              <a:latin typeface="Calibri"/>
              <a:ea typeface="Calibri"/>
              <a:cs typeface="Calibri"/>
              <a:sym typeface="Calibri"/>
            </a:endParaRPr>
          </a:p>
        </p:txBody>
      </p:sp>
      <p:sp>
        <p:nvSpPr>
          <p:cNvPr id="23" name="Google Shape;23;p1"/>
          <p:cNvSpPr txBox="1"/>
          <p:nvPr/>
        </p:nvSpPr>
        <p:spPr>
          <a:xfrm>
            <a:off x="-396552" y="-92546"/>
            <a:ext cx="511256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fr-CA" sz="8800" b="1" i="0" u="none" strike="noStrike" cap="none">
                <a:solidFill>
                  <a:schemeClr val="lt1"/>
                </a:solidFill>
                <a:latin typeface="Calibri"/>
                <a:ea typeface="Calibri"/>
                <a:cs typeface="Calibri"/>
                <a:sym typeface="Calibri"/>
              </a:rPr>
              <a:t>ATELIER</a:t>
            </a:r>
            <a:r>
              <a:rPr lang="fr-CA" sz="6600" b="1" i="0" u="none" strike="noStrike" cap="none">
                <a:solidFill>
                  <a:schemeClr val="lt1"/>
                </a:solidFill>
                <a:latin typeface="Calibri"/>
                <a:ea typeface="Calibri"/>
                <a:cs typeface="Calibri"/>
                <a:sym typeface="Calibri"/>
              </a:rPr>
              <a:t> </a:t>
            </a:r>
            <a:br>
              <a:rPr lang="fr-CA" sz="2000" b="1" i="0" u="none" strike="noStrike" cap="none">
                <a:solidFill>
                  <a:schemeClr val="lt1"/>
                </a:solidFill>
                <a:latin typeface="Calibri"/>
                <a:ea typeface="Calibri"/>
                <a:cs typeface="Calibri"/>
                <a:sym typeface="Calibri"/>
              </a:rPr>
            </a:br>
            <a:endParaRPr sz="3200" b="1" i="0" u="none" strike="noStrike" cap="none">
              <a:solidFill>
                <a:srgbClr val="F2F2F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188" name="Google Shape;188;p12"/>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89" name="Google Shape;189;p12"/>
          <p:cNvSpPr/>
          <p:nvPr/>
        </p:nvSpPr>
        <p:spPr>
          <a:xfrm>
            <a:off x="23937" y="759204"/>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190" name="Google Shape;190;p12"/>
          <p:cNvSpPr/>
          <p:nvPr/>
        </p:nvSpPr>
        <p:spPr>
          <a:xfrm>
            <a:off x="5587130" y="341019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91" name="Google Shape;191;p12"/>
          <p:cNvSpPr/>
          <p:nvPr/>
        </p:nvSpPr>
        <p:spPr>
          <a:xfrm>
            <a:off x="5588996" y="306961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192" name="Google Shape;192;p12" descr="Plaque vibrante réversible 921 lbs - diesel - Location | Lou-Tec"/>
          <p:cNvPicPr preferRelativeResize="0"/>
          <p:nvPr/>
        </p:nvPicPr>
        <p:blipFill rotWithShape="1">
          <a:blip r:embed="rId3">
            <a:alphaModFix/>
          </a:blip>
          <a:srcRect/>
          <a:stretch/>
        </p:blipFill>
        <p:spPr>
          <a:xfrm>
            <a:off x="-684584" y="555526"/>
            <a:ext cx="5083825" cy="3384376"/>
          </a:xfrm>
          <a:prstGeom prst="rect">
            <a:avLst/>
          </a:prstGeom>
          <a:noFill/>
          <a:ln>
            <a:noFill/>
          </a:ln>
        </p:spPr>
      </p:pic>
      <p:sp>
        <p:nvSpPr>
          <p:cNvPr id="193" name="Google Shape;193;p12"/>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descr="A New Renaissance Thrift Store At Galeries des Sources in the West Island -  Renaissance"/>
          <p:cNvPicPr preferRelativeResize="0"/>
          <p:nvPr/>
        </p:nvPicPr>
        <p:blipFill rotWithShape="1">
          <a:blip r:embed="rId3">
            <a:alphaModFix/>
          </a:blip>
          <a:srcRect r="15458"/>
          <a:stretch/>
        </p:blipFill>
        <p:spPr>
          <a:xfrm>
            <a:off x="23937" y="759204"/>
            <a:ext cx="3539951" cy="2880320"/>
          </a:xfrm>
          <a:prstGeom prst="rect">
            <a:avLst/>
          </a:prstGeom>
          <a:noFill/>
          <a:ln>
            <a:noFill/>
          </a:ln>
        </p:spPr>
      </p:pic>
      <p:sp>
        <p:nvSpPr>
          <p:cNvPr id="200" name="Google Shape;200;p13"/>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01" name="Google Shape;201;p13"/>
          <p:cNvSpPr/>
          <p:nvPr/>
        </p:nvSpPr>
        <p:spPr>
          <a:xfrm>
            <a:off x="5587130" y="33924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02" name="Google Shape;202;p13"/>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203" name="Google Shape;203;p13" descr="Kijiji — Wikipédia"/>
          <p:cNvPicPr preferRelativeResize="0"/>
          <p:nvPr/>
        </p:nvPicPr>
        <p:blipFill rotWithShape="1">
          <a:blip r:embed="rId4">
            <a:alphaModFix/>
          </a:blip>
          <a:srcRect/>
          <a:stretch/>
        </p:blipFill>
        <p:spPr>
          <a:xfrm>
            <a:off x="827584" y="3165104"/>
            <a:ext cx="1529916" cy="801931"/>
          </a:xfrm>
          <a:prstGeom prst="rect">
            <a:avLst/>
          </a:prstGeom>
          <a:noFill/>
          <a:ln>
            <a:noFill/>
          </a:ln>
        </p:spPr>
      </p:pic>
      <p:sp>
        <p:nvSpPr>
          <p:cNvPr id="204" name="Google Shape;204;p13"/>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approvisionnement responsable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don et revente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écoconception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écologie industrielle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économie collaborative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économie de fonctionnalité et de coopération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entretien et réparation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location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optimisation des opérations</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reconditionnement</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recyclage et compostage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valorisation</a:t>
            </a:r>
            <a:endParaRPr sz="1400" b="0" i="0" u="none" strike="noStrike" cap="none" dirty="0">
              <a:solidFill>
                <a:srgbClr val="000000"/>
              </a:solidFill>
              <a:latin typeface="Arial"/>
              <a:ea typeface="Arial"/>
              <a:cs typeface="Arial"/>
              <a:sym typeface="Arial"/>
            </a:endParaRPr>
          </a:p>
        </p:txBody>
      </p:sp>
      <p:sp>
        <p:nvSpPr>
          <p:cNvPr id="205" name="Google Shape;205;p13"/>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descr="A New Renaissance Thrift Store At Galeries des Sources in the West Island -  Renaissance"/>
          <p:cNvPicPr preferRelativeResize="0"/>
          <p:nvPr/>
        </p:nvPicPr>
        <p:blipFill rotWithShape="1">
          <a:blip r:embed="rId3">
            <a:alphaModFix/>
          </a:blip>
          <a:srcRect r="15458"/>
          <a:stretch/>
        </p:blipFill>
        <p:spPr>
          <a:xfrm>
            <a:off x="23937" y="759204"/>
            <a:ext cx="3539951" cy="2880320"/>
          </a:xfrm>
          <a:prstGeom prst="rect">
            <a:avLst/>
          </a:prstGeom>
          <a:noFill/>
          <a:ln>
            <a:noFill/>
          </a:ln>
        </p:spPr>
      </p:pic>
      <p:sp>
        <p:nvSpPr>
          <p:cNvPr id="212" name="Google Shape;212;p14"/>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pic>
        <p:nvPicPr>
          <p:cNvPr id="215" name="Google Shape;215;p14" descr="Kijiji — Wikipédia"/>
          <p:cNvPicPr preferRelativeResize="0"/>
          <p:nvPr/>
        </p:nvPicPr>
        <p:blipFill rotWithShape="1">
          <a:blip r:embed="rId4">
            <a:alphaModFix/>
          </a:blip>
          <a:srcRect/>
          <a:stretch/>
        </p:blipFill>
        <p:spPr>
          <a:xfrm>
            <a:off x="827584" y="3165104"/>
            <a:ext cx="1529916" cy="801931"/>
          </a:xfrm>
          <a:prstGeom prst="rect">
            <a:avLst/>
          </a:prstGeom>
          <a:noFill/>
          <a:ln>
            <a:noFill/>
          </a:ln>
        </p:spPr>
      </p:pic>
      <p:sp>
        <p:nvSpPr>
          <p:cNvPr id="216" name="Google Shape;216;p14"/>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approvisionnement responsable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don et revente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écoconception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écologie industrielle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économie collaborative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économie de fonctionnalité et de coopération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entretien et réparation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dirty="0">
                <a:solidFill>
                  <a:srgbClr val="5B92F3"/>
                </a:solidFill>
                <a:latin typeface="Calibri"/>
                <a:ea typeface="Calibri"/>
                <a:cs typeface="Calibri"/>
                <a:sym typeface="Calibri"/>
              </a:rPr>
              <a:t>location court terme</a:t>
            </a:r>
            <a:endParaRPr sz="20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optimisation des opérations</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reconditionnement</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dirty="0">
                <a:solidFill>
                  <a:srgbClr val="2A2C2D"/>
                </a:solidFill>
                <a:latin typeface="Calibri"/>
                <a:ea typeface="Calibri"/>
                <a:cs typeface="Calibri"/>
                <a:sym typeface="Calibri"/>
              </a:rPr>
              <a:t>recyclage et compostage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dirty="0">
                <a:solidFill>
                  <a:srgbClr val="5B92F3"/>
                </a:solidFill>
                <a:latin typeface="Calibri"/>
                <a:ea typeface="Calibri"/>
                <a:cs typeface="Calibri"/>
                <a:sym typeface="Calibri"/>
              </a:rPr>
              <a:t>valorisation</a:t>
            </a:r>
            <a:endParaRPr sz="1400" b="0" i="0" u="none" strike="noStrike" cap="none" dirty="0">
              <a:solidFill>
                <a:srgbClr val="000000"/>
              </a:solidFill>
              <a:latin typeface="Arial"/>
              <a:ea typeface="Arial"/>
              <a:cs typeface="Arial"/>
              <a:sym typeface="Arial"/>
            </a:endParaRPr>
          </a:p>
        </p:txBody>
      </p:sp>
      <p:sp>
        <p:nvSpPr>
          <p:cNvPr id="217" name="Google Shape;217;p14"/>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18" name="Google Shape;218;p14"/>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0" name="Google Shape;201;p13">
            <a:extLst>
              <a:ext uri="{FF2B5EF4-FFF2-40B4-BE49-F238E27FC236}">
                <a16:creationId xmlns:a16="http://schemas.microsoft.com/office/drawing/2014/main" id="{327A3FE8-741D-C34F-B612-3EFFF8D0AF06}"/>
              </a:ext>
            </a:extLst>
          </p:cNvPr>
          <p:cNvSpPr/>
          <p:nvPr/>
        </p:nvSpPr>
        <p:spPr>
          <a:xfrm>
            <a:off x="5587130" y="33924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1" name="Google Shape;202;p13">
            <a:extLst>
              <a:ext uri="{FF2B5EF4-FFF2-40B4-BE49-F238E27FC236}">
                <a16:creationId xmlns:a16="http://schemas.microsoft.com/office/drawing/2014/main" id="{C0B93944-CD86-5B46-A607-138BBB70C555}"/>
              </a:ext>
            </a:extLst>
          </p:cNvPr>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27" name="Google Shape;227;p15"/>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28" name="Google Shape;228;p15"/>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CA" sz="2400" b="0" i="0" u="none" strike="noStrike" cap="none">
                <a:solidFill>
                  <a:schemeClr val="lt1"/>
                </a:solidFill>
                <a:latin typeface="Calibri"/>
                <a:ea typeface="Calibri"/>
                <a:cs typeface="Calibri"/>
                <a:sym typeface="Calibri"/>
              </a:rPr>
              <a:t>Passer de la vente d’un bien ou d’un service à la production d’une performance d’usage. Les utilisateurs achètent la fonction et non le produit</a:t>
            </a:r>
            <a:endParaRPr sz="2200" b="0" i="0" u="none" strike="noStrike" cap="none">
              <a:solidFill>
                <a:srgbClr val="17086B"/>
              </a:solidFill>
              <a:latin typeface="Calibri"/>
              <a:ea typeface="Calibri"/>
              <a:cs typeface="Calibri"/>
              <a:sym typeface="Calibri"/>
            </a:endParaRPr>
          </a:p>
        </p:txBody>
      </p:sp>
      <p:sp>
        <p:nvSpPr>
          <p:cNvPr id="229" name="Google Shape;229;p15"/>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30" name="Google Shape;230;p15"/>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9" name="Google Shape;201;p13">
            <a:extLst>
              <a:ext uri="{FF2B5EF4-FFF2-40B4-BE49-F238E27FC236}">
                <a16:creationId xmlns:a16="http://schemas.microsoft.com/office/drawing/2014/main" id="{1EABF2B1-9D32-5945-A1BB-0B19D8B1C999}"/>
              </a:ext>
            </a:extLst>
          </p:cNvPr>
          <p:cNvSpPr/>
          <p:nvPr/>
        </p:nvSpPr>
        <p:spPr>
          <a:xfrm>
            <a:off x="5587130" y="33924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0" name="Google Shape;202;p13">
            <a:extLst>
              <a:ext uri="{FF2B5EF4-FFF2-40B4-BE49-F238E27FC236}">
                <a16:creationId xmlns:a16="http://schemas.microsoft.com/office/drawing/2014/main" id="{3B29F9DC-2271-4349-8E22-CF6F969432C2}"/>
              </a:ext>
            </a:extLst>
          </p:cNvPr>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39" name="Google Shape;239;p16"/>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40" name="Google Shape;240;p16"/>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CA" sz="2400" b="0" i="0" u="none" strike="noStrike" cap="none">
                <a:solidFill>
                  <a:schemeClr val="lt1"/>
                </a:solidFill>
                <a:latin typeface="Calibri"/>
                <a:ea typeface="Calibri"/>
                <a:cs typeface="Calibri"/>
                <a:sym typeface="Calibri"/>
              </a:rPr>
              <a:t>Passer de la vente d’un bien ou d’un service à la production d’une performance d’usage. Les utilisateurs achètent la fonction et non le produit</a:t>
            </a:r>
            <a:endParaRPr sz="2200" b="0" i="0" u="none" strike="noStrike" cap="none">
              <a:solidFill>
                <a:srgbClr val="17086B"/>
              </a:solidFill>
              <a:latin typeface="Calibri"/>
              <a:ea typeface="Calibri"/>
              <a:cs typeface="Calibri"/>
              <a:sym typeface="Calibri"/>
            </a:endParaRPr>
          </a:p>
        </p:txBody>
      </p:sp>
      <p:sp>
        <p:nvSpPr>
          <p:cNvPr id="241" name="Google Shape;241;p16"/>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42" name="Google Shape;242;p16"/>
          <p:cNvSpPr/>
          <p:nvPr/>
        </p:nvSpPr>
        <p:spPr>
          <a:xfrm>
            <a:off x="3977680" y="20168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43" name="Google Shape;243;p16"/>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0" name="Google Shape;201;p13">
            <a:extLst>
              <a:ext uri="{FF2B5EF4-FFF2-40B4-BE49-F238E27FC236}">
                <a16:creationId xmlns:a16="http://schemas.microsoft.com/office/drawing/2014/main" id="{D90CC4DF-C651-BE40-9736-9EA7A23F9229}"/>
              </a:ext>
            </a:extLst>
          </p:cNvPr>
          <p:cNvSpPr/>
          <p:nvPr/>
        </p:nvSpPr>
        <p:spPr>
          <a:xfrm>
            <a:off x="5587130" y="33924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1" name="Google Shape;202;p13">
            <a:extLst>
              <a:ext uri="{FF2B5EF4-FFF2-40B4-BE49-F238E27FC236}">
                <a16:creationId xmlns:a16="http://schemas.microsoft.com/office/drawing/2014/main" id="{D095771B-C8DF-244C-BBA8-B0676598E4E1}"/>
              </a:ext>
            </a:extLst>
          </p:cNvPr>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7" descr="INTERCOMMUNALE DE GESTION DE L ENVIRONNEMENT I.P.A.L.L.E. - PDF Free  Download"/>
          <p:cNvPicPr preferRelativeResize="0"/>
          <p:nvPr/>
        </p:nvPicPr>
        <p:blipFill rotWithShape="1">
          <a:blip r:embed="rId3">
            <a:alphaModFix/>
          </a:blip>
          <a:srcRect/>
          <a:stretch/>
        </p:blipFill>
        <p:spPr>
          <a:xfrm>
            <a:off x="-612576" y="763347"/>
            <a:ext cx="4176464" cy="2888524"/>
          </a:xfrm>
          <a:prstGeom prst="rect">
            <a:avLst/>
          </a:prstGeom>
          <a:noFill/>
          <a:ln>
            <a:noFill/>
          </a:ln>
        </p:spPr>
      </p:pic>
      <p:sp>
        <p:nvSpPr>
          <p:cNvPr id="250" name="Google Shape;250;p17"/>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53" name="Google Shape;253;p17"/>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54" name="Google Shape;254;p17"/>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55" name="Google Shape;255;p17"/>
          <p:cNvSpPr/>
          <p:nvPr/>
        </p:nvSpPr>
        <p:spPr>
          <a:xfrm>
            <a:off x="3977680" y="20041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56" name="Google Shape;256;p17"/>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0" name="Google Shape;201;p13">
            <a:extLst>
              <a:ext uri="{FF2B5EF4-FFF2-40B4-BE49-F238E27FC236}">
                <a16:creationId xmlns:a16="http://schemas.microsoft.com/office/drawing/2014/main" id="{3A20AF94-2B4A-9C4A-B4F8-2C3CCC51B26E}"/>
              </a:ext>
            </a:extLst>
          </p:cNvPr>
          <p:cNvSpPr/>
          <p:nvPr/>
        </p:nvSpPr>
        <p:spPr>
          <a:xfrm>
            <a:off x="5587130" y="33924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1" name="Google Shape;202;p13">
            <a:extLst>
              <a:ext uri="{FF2B5EF4-FFF2-40B4-BE49-F238E27FC236}">
                <a16:creationId xmlns:a16="http://schemas.microsoft.com/office/drawing/2014/main" id="{8965D772-CA94-474F-BCB8-16D3B9BB5BA7}"/>
              </a:ext>
            </a:extLst>
          </p:cNvPr>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8"/>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63" name="Google Shape;263;p18"/>
          <p:cNvSpPr/>
          <p:nvPr/>
        </p:nvSpPr>
        <p:spPr>
          <a:xfrm>
            <a:off x="5587130" y="340132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64" name="Google Shape;264;p18"/>
          <p:cNvSpPr/>
          <p:nvPr/>
        </p:nvSpPr>
        <p:spPr>
          <a:xfrm>
            <a:off x="5588996" y="306074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65" name="Google Shape;265;p18"/>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66" name="Google Shape;266;p18"/>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67" name="Google Shape;267;p18"/>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268" name="Google Shape;268;p18"/>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69" name="Google Shape;269;p18"/>
          <p:cNvSpPr/>
          <p:nvPr/>
        </p:nvSpPr>
        <p:spPr>
          <a:xfrm>
            <a:off x="3977680" y="20041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70" name="Google Shape;270;p18"/>
          <p:cNvSpPr/>
          <p:nvPr/>
        </p:nvSpPr>
        <p:spPr>
          <a:xfrm>
            <a:off x="5590530" y="377875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271" name="Google Shape;271;p18" descr="INTERCOMMUNALE DE GESTION DE L ENVIRONNEMENT I.P.A.L.L.E. - PDF Free  Download"/>
          <p:cNvPicPr preferRelativeResize="0"/>
          <p:nvPr/>
        </p:nvPicPr>
        <p:blipFill rotWithShape="1">
          <a:blip r:embed="rId3">
            <a:alphaModFix/>
          </a:blip>
          <a:srcRect/>
          <a:stretch/>
        </p:blipFill>
        <p:spPr>
          <a:xfrm>
            <a:off x="-612576" y="763347"/>
            <a:ext cx="4176464" cy="28885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78" name="Google Shape;278;p19"/>
          <p:cNvSpPr/>
          <p:nvPr/>
        </p:nvSpPr>
        <p:spPr>
          <a:xfrm>
            <a:off x="5587130" y="338356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79" name="Google Shape;279;p19"/>
          <p:cNvSpPr/>
          <p:nvPr/>
        </p:nvSpPr>
        <p:spPr>
          <a:xfrm>
            <a:off x="5588996" y="304298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80" name="Google Shape;280;p19"/>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81" name="Google Shape;281;p19"/>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282" name="Google Shape;282;p19"/>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83" name="Google Shape;283;p19"/>
          <p:cNvSpPr/>
          <p:nvPr/>
        </p:nvSpPr>
        <p:spPr>
          <a:xfrm>
            <a:off x="3977680" y="20041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84" name="Google Shape;284;p19"/>
          <p:cNvSpPr/>
          <p:nvPr/>
        </p:nvSpPr>
        <p:spPr>
          <a:xfrm>
            <a:off x="5590530" y="376099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285" name="Google Shape;285;p19" descr="Mon PC tombe et ne démarre plus : comment le réparer ?"/>
          <p:cNvPicPr preferRelativeResize="0"/>
          <p:nvPr/>
        </p:nvPicPr>
        <p:blipFill rotWithShape="1">
          <a:blip r:embed="rId3">
            <a:alphaModFix/>
          </a:blip>
          <a:srcRect/>
          <a:stretch/>
        </p:blipFill>
        <p:spPr>
          <a:xfrm flipH="1">
            <a:off x="-736848" y="787512"/>
            <a:ext cx="4300736" cy="2864358"/>
          </a:xfrm>
          <a:prstGeom prst="rect">
            <a:avLst/>
          </a:prstGeom>
          <a:noFill/>
          <a:ln>
            <a:noFill/>
          </a:ln>
        </p:spPr>
      </p:pic>
      <p:sp>
        <p:nvSpPr>
          <p:cNvPr id="286" name="Google Shape;286;p19"/>
          <p:cNvSpPr/>
          <p:nvPr/>
        </p:nvSpPr>
        <p:spPr>
          <a:xfrm>
            <a:off x="5580112" y="270895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293" name="Google Shape;293;p20"/>
          <p:cNvSpPr/>
          <p:nvPr/>
        </p:nvSpPr>
        <p:spPr>
          <a:xfrm>
            <a:off x="5587130" y="34051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94" name="Google Shape;294;p20"/>
          <p:cNvSpPr/>
          <p:nvPr/>
        </p:nvSpPr>
        <p:spPr>
          <a:xfrm>
            <a:off x="5588996" y="305186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95" name="Google Shape;295;p20"/>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296" name="Google Shape;296;p20"/>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297" name="Google Shape;297;p20"/>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98" name="Google Shape;298;p20"/>
          <p:cNvSpPr/>
          <p:nvPr/>
        </p:nvSpPr>
        <p:spPr>
          <a:xfrm>
            <a:off x="3977680" y="19914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299" name="Google Shape;299;p20"/>
          <p:cNvSpPr/>
          <p:nvPr/>
        </p:nvSpPr>
        <p:spPr>
          <a:xfrm>
            <a:off x="5590530" y="376987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300" name="Google Shape;300;p20" descr="Mon PC tombe et ne démarre plus : comment le réparer ?"/>
          <p:cNvPicPr preferRelativeResize="0"/>
          <p:nvPr/>
        </p:nvPicPr>
        <p:blipFill rotWithShape="1">
          <a:blip r:embed="rId3">
            <a:alphaModFix/>
          </a:blip>
          <a:srcRect/>
          <a:stretch/>
        </p:blipFill>
        <p:spPr>
          <a:xfrm flipH="1">
            <a:off x="-736848" y="787512"/>
            <a:ext cx="4300736" cy="2864358"/>
          </a:xfrm>
          <a:prstGeom prst="rect">
            <a:avLst/>
          </a:prstGeom>
          <a:noFill/>
          <a:ln>
            <a:noFill/>
          </a:ln>
        </p:spPr>
      </p:pic>
      <p:sp>
        <p:nvSpPr>
          <p:cNvPr id="301" name="Google Shape;301;p20"/>
          <p:cNvSpPr/>
          <p:nvPr/>
        </p:nvSpPr>
        <p:spPr>
          <a:xfrm>
            <a:off x="5587130" y="23504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02" name="Google Shape;302;p20"/>
          <p:cNvSpPr/>
          <p:nvPr/>
        </p:nvSpPr>
        <p:spPr>
          <a:xfrm>
            <a:off x="5587130" y="271189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1"/>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09" name="Google Shape;309;p21"/>
          <p:cNvSpPr/>
          <p:nvPr/>
        </p:nvSpPr>
        <p:spPr>
          <a:xfrm>
            <a:off x="5587130" y="341019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0" name="Google Shape;310;p21"/>
          <p:cNvSpPr/>
          <p:nvPr/>
        </p:nvSpPr>
        <p:spPr>
          <a:xfrm>
            <a:off x="5588996" y="306962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1" name="Google Shape;311;p21"/>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312" name="Google Shape;312;p21"/>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313" name="Google Shape;313;p21"/>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4" name="Google Shape;314;p21"/>
          <p:cNvSpPr/>
          <p:nvPr/>
        </p:nvSpPr>
        <p:spPr>
          <a:xfrm>
            <a:off x="3977680" y="19914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5" name="Google Shape;315;p21"/>
          <p:cNvSpPr/>
          <p:nvPr/>
        </p:nvSpPr>
        <p:spPr>
          <a:xfrm>
            <a:off x="5590530" y="376223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6" name="Google Shape;316;p21"/>
          <p:cNvSpPr/>
          <p:nvPr/>
        </p:nvSpPr>
        <p:spPr>
          <a:xfrm>
            <a:off x="5587130" y="23504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17" name="Google Shape;317;p21"/>
          <p:cNvSpPr/>
          <p:nvPr/>
        </p:nvSpPr>
        <p:spPr>
          <a:xfrm>
            <a:off x="239490" y="953309"/>
            <a:ext cx="3084908"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fr-CA" sz="3200" b="0" i="0" u="none" strike="noStrike" cap="none">
                <a:solidFill>
                  <a:schemeClr val="lt1"/>
                </a:solidFill>
                <a:latin typeface="Calibri"/>
                <a:ea typeface="Calibri"/>
                <a:cs typeface="Calibri"/>
                <a:sym typeface="Calibri"/>
              </a:rPr>
              <a:t>Synergies de ressources entre des entreprises sur un territoire donné</a:t>
            </a:r>
            <a:endParaRPr sz="1400" b="0" i="0" u="none" strike="noStrike" cap="none">
              <a:solidFill>
                <a:srgbClr val="000000"/>
              </a:solidFill>
              <a:latin typeface="Arial"/>
              <a:ea typeface="Arial"/>
              <a:cs typeface="Arial"/>
              <a:sym typeface="Arial"/>
            </a:endParaRPr>
          </a:p>
        </p:txBody>
      </p:sp>
      <p:pic>
        <p:nvPicPr>
          <p:cNvPr id="318" name="Google Shape;318;p21" descr="King of the Hill - LOOP Juice – Mon Laitier"/>
          <p:cNvPicPr preferRelativeResize="0"/>
          <p:nvPr/>
        </p:nvPicPr>
        <p:blipFill rotWithShape="1">
          <a:blip r:embed="rId3">
            <a:alphaModFix/>
          </a:blip>
          <a:srcRect/>
          <a:stretch/>
        </p:blipFill>
        <p:spPr>
          <a:xfrm rot="513684">
            <a:off x="1809630" y="2920070"/>
            <a:ext cx="2275152" cy="2275152"/>
          </a:xfrm>
          <a:prstGeom prst="rect">
            <a:avLst/>
          </a:prstGeom>
          <a:noFill/>
          <a:ln>
            <a:noFill/>
          </a:ln>
        </p:spPr>
      </p:pic>
      <p:sp>
        <p:nvSpPr>
          <p:cNvPr id="319" name="Google Shape;319;p21"/>
          <p:cNvSpPr/>
          <p:nvPr/>
        </p:nvSpPr>
        <p:spPr>
          <a:xfrm>
            <a:off x="5587130" y="269919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4DDF4C-5B2B-008A-92C4-099E65434C44}"/>
              </a:ext>
            </a:extLst>
          </p:cNvPr>
          <p:cNvPicPr>
            <a:picLocks noChangeAspect="1"/>
          </p:cNvPicPr>
          <p:nvPr/>
        </p:nvPicPr>
        <p:blipFill>
          <a:blip r:embed="rId2"/>
          <a:stretch>
            <a:fillRect/>
          </a:stretch>
        </p:blipFill>
        <p:spPr>
          <a:xfrm>
            <a:off x="2392860" y="-22039"/>
            <a:ext cx="6751140" cy="5165539"/>
          </a:xfrm>
          <a:prstGeom prst="rect">
            <a:avLst/>
          </a:prstGeom>
        </p:spPr>
      </p:pic>
      <p:sp>
        <p:nvSpPr>
          <p:cNvPr id="5" name="Google Shape;33;p2">
            <a:extLst>
              <a:ext uri="{FF2B5EF4-FFF2-40B4-BE49-F238E27FC236}">
                <a16:creationId xmlns:a16="http://schemas.microsoft.com/office/drawing/2014/main" id="{8026D98F-70EA-2EF5-F642-DA675FD6FC20}"/>
              </a:ext>
            </a:extLst>
          </p:cNvPr>
          <p:cNvSpPr txBox="1"/>
          <p:nvPr/>
        </p:nvSpPr>
        <p:spPr>
          <a:xfrm>
            <a:off x="108558" y="293948"/>
            <a:ext cx="6192688" cy="1170665"/>
          </a:xfrm>
          <a:prstGeom prst="rect">
            <a:avLst/>
          </a:prstGeom>
          <a:noFill/>
          <a:ln>
            <a:noFill/>
          </a:ln>
        </p:spPr>
        <p:txBody>
          <a:bodyPr spcFirstLastPara="1" wrap="square" lIns="91425" tIns="45700" rIns="91425" bIns="45700" anchor="t" anchorCtr="0">
            <a:spAutoFit/>
          </a:bodyPr>
          <a:lstStyle/>
          <a:p>
            <a:pPr marL="0" marR="0" lvl="0" indent="0" algn="l" rtl="0">
              <a:lnSpc>
                <a:spcPct val="73333"/>
              </a:lnSpc>
              <a:spcBef>
                <a:spcPts val="0"/>
              </a:spcBef>
              <a:spcAft>
                <a:spcPts val="0"/>
              </a:spcAft>
              <a:buClr>
                <a:srgbClr val="000000"/>
              </a:buClr>
              <a:buSzPts val="6000"/>
              <a:buFont typeface="Arial"/>
              <a:buNone/>
            </a:pPr>
            <a:r>
              <a:rPr lang="fr-CA" sz="3200" b="1" i="0" u="none" strike="noStrike" cap="none" dirty="0">
                <a:solidFill>
                  <a:srgbClr val="2A2C2D"/>
                </a:solidFill>
                <a:latin typeface="Calibri"/>
                <a:ea typeface="Calibri"/>
                <a:cs typeface="Calibri"/>
                <a:sym typeface="Calibri"/>
              </a:rPr>
              <a:t>PASSER À L’ACTION…</a:t>
            </a:r>
          </a:p>
          <a:p>
            <a:pPr marL="0" marR="0" lvl="0" indent="0" algn="l" rtl="0">
              <a:lnSpc>
                <a:spcPct val="73333"/>
              </a:lnSpc>
              <a:spcBef>
                <a:spcPts val="0"/>
              </a:spcBef>
              <a:spcAft>
                <a:spcPts val="0"/>
              </a:spcAft>
              <a:buClr>
                <a:srgbClr val="000000"/>
              </a:buClr>
              <a:buSzPts val="6000"/>
              <a:buFont typeface="Arial"/>
              <a:buNone/>
            </a:pPr>
            <a:endParaRPr lang="fr-CA" sz="3200" b="1" dirty="0">
              <a:solidFill>
                <a:srgbClr val="2A2C2D"/>
              </a:solidFill>
              <a:latin typeface="Calibri"/>
              <a:ea typeface="Calibri"/>
              <a:cs typeface="Calibri"/>
              <a:sym typeface="Calibri"/>
            </a:endParaRPr>
          </a:p>
          <a:p>
            <a:pPr marL="0" marR="0" lvl="0" indent="0" algn="l" rtl="0">
              <a:lnSpc>
                <a:spcPct val="73333"/>
              </a:lnSpc>
              <a:spcBef>
                <a:spcPts val="0"/>
              </a:spcBef>
              <a:spcAft>
                <a:spcPts val="0"/>
              </a:spcAft>
              <a:buClr>
                <a:srgbClr val="000000"/>
              </a:buClr>
              <a:buSzPts val="6000"/>
              <a:buFont typeface="Arial"/>
              <a:buNone/>
            </a:pPr>
            <a:r>
              <a:rPr lang="fr-CA" sz="3200" b="1" i="0" u="none" strike="noStrike" cap="none" dirty="0">
                <a:solidFill>
                  <a:srgbClr val="2A2C2D"/>
                </a:solidFill>
                <a:latin typeface="Calibri"/>
                <a:ea typeface="Calibri"/>
                <a:cs typeface="Calibri"/>
                <a:sym typeface="Calibri"/>
              </a:rPr>
              <a:t>COMMENT ?</a:t>
            </a:r>
            <a:endParaRPr sz="1600" b="1" i="0" u="none" strike="noStrike" cap="none" dirty="0">
              <a:solidFill>
                <a:srgbClr val="2A2C2D"/>
              </a:solidFill>
              <a:latin typeface="Calibri"/>
              <a:ea typeface="Calibri"/>
              <a:cs typeface="Calibri"/>
              <a:sym typeface="Calibri"/>
            </a:endParaRPr>
          </a:p>
        </p:txBody>
      </p:sp>
    </p:spTree>
    <p:extLst>
      <p:ext uri="{BB962C8B-B14F-4D97-AF65-F5344CB8AC3E}">
        <p14:creationId xmlns:p14="http://schemas.microsoft.com/office/powerpoint/2010/main" val="367222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26" name="Google Shape;326;p22"/>
          <p:cNvSpPr/>
          <p:nvPr/>
        </p:nvSpPr>
        <p:spPr>
          <a:xfrm>
            <a:off x="5587130" y="342795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27" name="Google Shape;327;p22"/>
          <p:cNvSpPr/>
          <p:nvPr/>
        </p:nvSpPr>
        <p:spPr>
          <a:xfrm>
            <a:off x="5588996" y="308737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28" name="Google Shape;328;p22"/>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329" name="Google Shape;329;p22"/>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330" name="Google Shape;330;p22"/>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31" name="Google Shape;331;p22"/>
          <p:cNvSpPr/>
          <p:nvPr/>
        </p:nvSpPr>
        <p:spPr>
          <a:xfrm>
            <a:off x="3977680" y="1987792"/>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32" name="Google Shape;332;p22"/>
          <p:cNvSpPr/>
          <p:nvPr/>
        </p:nvSpPr>
        <p:spPr>
          <a:xfrm>
            <a:off x="5590530" y="380538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33" name="Google Shape;333;p22"/>
          <p:cNvSpPr/>
          <p:nvPr/>
        </p:nvSpPr>
        <p:spPr>
          <a:xfrm>
            <a:off x="5587130" y="236455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34" name="Google Shape;334;p22"/>
          <p:cNvSpPr/>
          <p:nvPr/>
        </p:nvSpPr>
        <p:spPr>
          <a:xfrm>
            <a:off x="239490" y="953309"/>
            <a:ext cx="3084908"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fr-CA" sz="3200" b="0" i="0" u="none" strike="noStrike" cap="none">
                <a:solidFill>
                  <a:schemeClr val="lt1"/>
                </a:solidFill>
                <a:latin typeface="Calibri"/>
                <a:ea typeface="Calibri"/>
                <a:cs typeface="Calibri"/>
                <a:sym typeface="Calibri"/>
              </a:rPr>
              <a:t>Synergies de ressources entre des entreprises sur un territoire donné</a:t>
            </a:r>
            <a:endParaRPr sz="1400" b="0" i="0" u="none" strike="noStrike" cap="none">
              <a:solidFill>
                <a:srgbClr val="000000"/>
              </a:solidFill>
              <a:latin typeface="Arial"/>
              <a:ea typeface="Arial"/>
              <a:cs typeface="Arial"/>
              <a:sym typeface="Arial"/>
            </a:endParaRPr>
          </a:p>
        </p:txBody>
      </p:sp>
      <p:pic>
        <p:nvPicPr>
          <p:cNvPr id="335" name="Google Shape;335;p22" descr="King of the Hill - LOOP Juice – Mon Laitier"/>
          <p:cNvPicPr preferRelativeResize="0"/>
          <p:nvPr/>
        </p:nvPicPr>
        <p:blipFill rotWithShape="1">
          <a:blip r:embed="rId3">
            <a:alphaModFix/>
          </a:blip>
          <a:srcRect/>
          <a:stretch/>
        </p:blipFill>
        <p:spPr>
          <a:xfrm rot="513684">
            <a:off x="1809630" y="2920070"/>
            <a:ext cx="2275152" cy="2275152"/>
          </a:xfrm>
          <a:prstGeom prst="rect">
            <a:avLst/>
          </a:prstGeom>
          <a:noFill/>
          <a:ln>
            <a:noFill/>
          </a:ln>
        </p:spPr>
      </p:pic>
      <p:sp>
        <p:nvSpPr>
          <p:cNvPr id="336" name="Google Shape;336;p22"/>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37" name="Google Shape;337;p22"/>
          <p:cNvSpPr/>
          <p:nvPr/>
        </p:nvSpPr>
        <p:spPr>
          <a:xfrm>
            <a:off x="5587130" y="273729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p:cNvPicPr preferRelativeResize="0"/>
          <p:nvPr/>
        </p:nvPicPr>
        <p:blipFill rotWithShape="1">
          <a:blip r:embed="rId3">
            <a:alphaModFix/>
          </a:blip>
          <a:srcRect/>
          <a:stretch/>
        </p:blipFill>
        <p:spPr>
          <a:xfrm>
            <a:off x="1" y="771551"/>
            <a:ext cx="3563888" cy="2592288"/>
          </a:xfrm>
          <a:prstGeom prst="rect">
            <a:avLst/>
          </a:prstGeom>
          <a:noFill/>
          <a:ln>
            <a:noFill/>
          </a:ln>
        </p:spPr>
      </p:pic>
      <p:sp>
        <p:nvSpPr>
          <p:cNvPr id="344" name="Google Shape;344;p23"/>
          <p:cNvSpPr/>
          <p:nvPr/>
        </p:nvSpPr>
        <p:spPr>
          <a:xfrm>
            <a:off x="-2466019" y="627534"/>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345" name="Google Shape;345;p23"/>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46" name="Google Shape;346;p23"/>
          <p:cNvSpPr/>
          <p:nvPr/>
        </p:nvSpPr>
        <p:spPr>
          <a:xfrm>
            <a:off x="5587130" y="341907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47" name="Google Shape;347;p23"/>
          <p:cNvSpPr/>
          <p:nvPr/>
        </p:nvSpPr>
        <p:spPr>
          <a:xfrm>
            <a:off x="5588996" y="30784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48" name="Google Shape;348;p23"/>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349" name="Google Shape;349;p23"/>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50" name="Google Shape;350;p23"/>
          <p:cNvSpPr/>
          <p:nvPr/>
        </p:nvSpPr>
        <p:spPr>
          <a:xfrm>
            <a:off x="3977680" y="2014426"/>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51" name="Google Shape;351;p23"/>
          <p:cNvSpPr/>
          <p:nvPr/>
        </p:nvSpPr>
        <p:spPr>
          <a:xfrm>
            <a:off x="5590530" y="379651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52" name="Google Shape;352;p23"/>
          <p:cNvSpPr/>
          <p:nvPr/>
        </p:nvSpPr>
        <p:spPr>
          <a:xfrm>
            <a:off x="5587130" y="237343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53" name="Google Shape;353;p23"/>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54" name="Google Shape;354;p23"/>
          <p:cNvSpPr/>
          <p:nvPr/>
        </p:nvSpPr>
        <p:spPr>
          <a:xfrm>
            <a:off x="5587130" y="273729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4"/>
          <p:cNvPicPr preferRelativeResize="0"/>
          <p:nvPr/>
        </p:nvPicPr>
        <p:blipFill rotWithShape="1">
          <a:blip r:embed="rId3">
            <a:alphaModFix/>
          </a:blip>
          <a:srcRect/>
          <a:stretch/>
        </p:blipFill>
        <p:spPr>
          <a:xfrm>
            <a:off x="1" y="771551"/>
            <a:ext cx="3563888" cy="2592288"/>
          </a:xfrm>
          <a:prstGeom prst="rect">
            <a:avLst/>
          </a:prstGeom>
          <a:noFill/>
          <a:ln>
            <a:noFill/>
          </a:ln>
        </p:spPr>
      </p:pic>
      <p:sp>
        <p:nvSpPr>
          <p:cNvPr id="361" name="Google Shape;361;p24"/>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362" name="Google Shape;362;p24"/>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63" name="Google Shape;363;p24"/>
          <p:cNvSpPr/>
          <p:nvPr/>
        </p:nvSpPr>
        <p:spPr>
          <a:xfrm>
            <a:off x="5587130" y="340131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64" name="Google Shape;364;p24"/>
          <p:cNvSpPr/>
          <p:nvPr/>
        </p:nvSpPr>
        <p:spPr>
          <a:xfrm>
            <a:off x="5588996" y="306074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65" name="Google Shape;365;p24"/>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location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366" name="Google Shape;366;p24"/>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67" name="Google Shape;367;p24"/>
          <p:cNvSpPr/>
          <p:nvPr/>
        </p:nvSpPr>
        <p:spPr>
          <a:xfrm>
            <a:off x="3977680" y="1978915"/>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68" name="Google Shape;368;p24"/>
          <p:cNvSpPr/>
          <p:nvPr/>
        </p:nvSpPr>
        <p:spPr>
          <a:xfrm>
            <a:off x="5590530" y="377875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69" name="Google Shape;369;p24"/>
          <p:cNvSpPr/>
          <p:nvPr/>
        </p:nvSpPr>
        <p:spPr>
          <a:xfrm>
            <a:off x="5587130" y="235567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70" name="Google Shape;370;p24"/>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71" name="Google Shape;371;p24"/>
          <p:cNvSpPr txBox="1"/>
          <p:nvPr/>
        </p:nvSpPr>
        <p:spPr>
          <a:xfrm>
            <a:off x="0" y="3350817"/>
            <a:ext cx="252028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CA" sz="1200" b="0" i="0" u="none" strike="noStrike" cap="none">
                <a:solidFill>
                  <a:schemeClr val="lt1"/>
                </a:solidFill>
                <a:latin typeface="Calibri"/>
                <a:ea typeface="Calibri"/>
                <a:cs typeface="Calibri"/>
                <a:sym typeface="Calibri"/>
              </a:rPr>
              <a:t>ecoconception.eeq.ca</a:t>
            </a:r>
            <a:endParaRPr sz="1200" b="0" i="0" u="none" strike="noStrike" cap="none">
              <a:solidFill>
                <a:schemeClr val="lt1"/>
              </a:solidFill>
              <a:latin typeface="Calibri"/>
              <a:ea typeface="Calibri"/>
              <a:cs typeface="Calibri"/>
              <a:sym typeface="Calibri"/>
            </a:endParaRPr>
          </a:p>
        </p:txBody>
      </p:sp>
      <p:sp>
        <p:nvSpPr>
          <p:cNvPr id="372" name="Google Shape;372;p24"/>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73" name="Google Shape;373;p24"/>
          <p:cNvSpPr/>
          <p:nvPr/>
        </p:nvSpPr>
        <p:spPr>
          <a:xfrm>
            <a:off x="5587130" y="271066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5"/>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80" name="Google Shape;380;p25"/>
          <p:cNvSpPr/>
          <p:nvPr/>
        </p:nvSpPr>
        <p:spPr>
          <a:xfrm>
            <a:off x="5587130" y="338356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1" name="Google Shape;381;p25"/>
          <p:cNvSpPr/>
          <p:nvPr/>
        </p:nvSpPr>
        <p:spPr>
          <a:xfrm>
            <a:off x="5588996" y="304299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2" name="Google Shape;382;p25"/>
          <p:cNvSpPr/>
          <p:nvPr/>
        </p:nvSpPr>
        <p:spPr>
          <a:xfrm>
            <a:off x="5587130" y="270241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3" name="Google Shape;383;p25"/>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384" name="Google Shape;384;p25"/>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5" name="Google Shape;385;p25"/>
          <p:cNvSpPr/>
          <p:nvPr/>
        </p:nvSpPr>
        <p:spPr>
          <a:xfrm>
            <a:off x="3977680" y="1943407"/>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6" name="Google Shape;386;p25"/>
          <p:cNvSpPr/>
          <p:nvPr/>
        </p:nvSpPr>
        <p:spPr>
          <a:xfrm>
            <a:off x="5590530" y="376100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7" name="Google Shape;387;p25"/>
          <p:cNvSpPr/>
          <p:nvPr/>
        </p:nvSpPr>
        <p:spPr>
          <a:xfrm>
            <a:off x="5587130" y="230241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8" name="Google Shape;388;p25"/>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89" name="Google Shape;389;p25"/>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390" name="Google Shape;390;p25" descr="Le Panier Bleu : bien qu&amp;#39;imparfait, ne le boudons pas » - Richard Darveau -  Association québecoise de la quincaillerie et des matériaux de construction"/>
          <p:cNvPicPr preferRelativeResize="0"/>
          <p:nvPr/>
        </p:nvPicPr>
        <p:blipFill rotWithShape="1">
          <a:blip r:embed="rId3">
            <a:alphaModFix/>
          </a:blip>
          <a:srcRect/>
          <a:stretch/>
        </p:blipFill>
        <p:spPr>
          <a:xfrm>
            <a:off x="777770" y="781181"/>
            <a:ext cx="2008348" cy="2880320"/>
          </a:xfrm>
          <a:prstGeom prst="rect">
            <a:avLst/>
          </a:prstGeom>
          <a:noFill/>
          <a:ln>
            <a:noFill/>
          </a:ln>
        </p:spPr>
      </p:pic>
      <p:sp>
        <p:nvSpPr>
          <p:cNvPr id="391" name="Google Shape;391;p25"/>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398" name="Google Shape;398;p26"/>
          <p:cNvSpPr/>
          <p:nvPr/>
        </p:nvSpPr>
        <p:spPr>
          <a:xfrm>
            <a:off x="5587130" y="338356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399" name="Google Shape;399;p26"/>
          <p:cNvSpPr/>
          <p:nvPr/>
        </p:nvSpPr>
        <p:spPr>
          <a:xfrm>
            <a:off x="5588996" y="304298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0" name="Google Shape;400;p26"/>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401" name="Google Shape;401;p26"/>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2" name="Google Shape;402;p26"/>
          <p:cNvSpPr/>
          <p:nvPr/>
        </p:nvSpPr>
        <p:spPr>
          <a:xfrm>
            <a:off x="3977680" y="1943406"/>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3" name="Google Shape;403;p26"/>
          <p:cNvSpPr/>
          <p:nvPr/>
        </p:nvSpPr>
        <p:spPr>
          <a:xfrm>
            <a:off x="5590530" y="376100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4" name="Google Shape;404;p26"/>
          <p:cNvSpPr/>
          <p:nvPr/>
        </p:nvSpPr>
        <p:spPr>
          <a:xfrm>
            <a:off x="5587130" y="230241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5" name="Google Shape;405;p26"/>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06" name="Google Shape;406;p26"/>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407" name="Google Shape;407;p26" descr="Le Panier Bleu : bien qu&amp;#39;imparfait, ne le boudons pas » - Richard Darveau -  Association québecoise de la quincaillerie et des matériaux de construction"/>
          <p:cNvPicPr preferRelativeResize="0"/>
          <p:nvPr/>
        </p:nvPicPr>
        <p:blipFill rotWithShape="1">
          <a:blip r:embed="rId3">
            <a:alphaModFix/>
          </a:blip>
          <a:srcRect/>
          <a:stretch/>
        </p:blipFill>
        <p:spPr>
          <a:xfrm>
            <a:off x="777770" y="781181"/>
            <a:ext cx="2008348" cy="2880320"/>
          </a:xfrm>
          <a:prstGeom prst="rect">
            <a:avLst/>
          </a:prstGeom>
          <a:noFill/>
          <a:ln>
            <a:noFill/>
          </a:ln>
        </p:spPr>
      </p:pic>
      <p:sp>
        <p:nvSpPr>
          <p:cNvPr id="408" name="Google Shape;408;p26"/>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409" name="Google Shape;409;p26"/>
          <p:cNvSpPr/>
          <p:nvPr/>
        </p:nvSpPr>
        <p:spPr>
          <a:xfrm>
            <a:off x="5587130" y="17879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10" name="Google Shape;410;p26"/>
          <p:cNvSpPr/>
          <p:nvPr/>
        </p:nvSpPr>
        <p:spPr>
          <a:xfrm>
            <a:off x="5587130" y="263964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a:solidFill>
                  <a:schemeClr val="lt1"/>
                </a:solidFill>
                <a:latin typeface="Calibri"/>
                <a:ea typeface="Calibri"/>
                <a:cs typeface="Calibri"/>
                <a:sym typeface="Calibri"/>
              </a:rPr>
              <a:t>Toute technique qui permet le réemploi, la récupération ou le recyclage de matières résiduelles</a:t>
            </a:r>
            <a:endParaRPr sz="2400" b="0" i="0" u="none" strike="noStrike" cap="none">
              <a:solidFill>
                <a:srgbClr val="17086B"/>
              </a:solidFill>
              <a:latin typeface="Calibri"/>
              <a:ea typeface="Calibri"/>
              <a:cs typeface="Calibri"/>
              <a:sym typeface="Calibri"/>
            </a:endParaRPr>
          </a:p>
        </p:txBody>
      </p:sp>
      <p:sp>
        <p:nvSpPr>
          <p:cNvPr id="417" name="Google Shape;417;p27"/>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418" name="Google Shape;418;p27"/>
          <p:cNvSpPr/>
          <p:nvPr/>
        </p:nvSpPr>
        <p:spPr>
          <a:xfrm>
            <a:off x="5587130" y="342795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19" name="Google Shape;419;p27"/>
          <p:cNvSpPr/>
          <p:nvPr/>
        </p:nvSpPr>
        <p:spPr>
          <a:xfrm>
            <a:off x="5588996" y="308737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0" name="Google Shape;420;p27"/>
          <p:cNvSpPr/>
          <p:nvPr/>
        </p:nvSpPr>
        <p:spPr>
          <a:xfrm>
            <a:off x="5587130" y="274680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1" name="Google Shape;421;p27"/>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422" name="Google Shape;422;p27"/>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3" name="Google Shape;423;p27"/>
          <p:cNvSpPr/>
          <p:nvPr/>
        </p:nvSpPr>
        <p:spPr>
          <a:xfrm>
            <a:off x="3977680" y="1987794"/>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4" name="Google Shape;424;p27"/>
          <p:cNvSpPr/>
          <p:nvPr/>
        </p:nvSpPr>
        <p:spPr>
          <a:xfrm>
            <a:off x="5590530" y="380538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5" name="Google Shape;425;p27"/>
          <p:cNvSpPr/>
          <p:nvPr/>
        </p:nvSpPr>
        <p:spPr>
          <a:xfrm>
            <a:off x="5587130" y="23467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6" name="Google Shape;426;p27"/>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7" name="Google Shape;427;p27"/>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28" name="Google Shape;428;p27"/>
          <p:cNvSpPr/>
          <p:nvPr/>
        </p:nvSpPr>
        <p:spPr>
          <a:xfrm>
            <a:off x="5587130" y="17879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8"/>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a:solidFill>
                  <a:schemeClr val="lt1"/>
                </a:solidFill>
                <a:latin typeface="Calibri"/>
                <a:ea typeface="Calibri"/>
                <a:cs typeface="Calibri"/>
                <a:sym typeface="Calibri"/>
              </a:rPr>
              <a:t>Toute technique qui permet le réemploi, la récupération ou le recyclage de matières résiduelles</a:t>
            </a:r>
            <a:endParaRPr sz="2400" b="0" i="0" u="none" strike="noStrike" cap="none">
              <a:solidFill>
                <a:srgbClr val="17086B"/>
              </a:solidFill>
              <a:latin typeface="Calibri"/>
              <a:ea typeface="Calibri"/>
              <a:cs typeface="Calibri"/>
              <a:sym typeface="Calibri"/>
            </a:endParaRPr>
          </a:p>
        </p:txBody>
      </p:sp>
      <p:sp>
        <p:nvSpPr>
          <p:cNvPr id="435" name="Google Shape;435;p28"/>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436" name="Google Shape;436;p28"/>
          <p:cNvSpPr/>
          <p:nvPr/>
        </p:nvSpPr>
        <p:spPr>
          <a:xfrm>
            <a:off x="5587130" y="341907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37" name="Google Shape;437;p28"/>
          <p:cNvSpPr/>
          <p:nvPr/>
        </p:nvSpPr>
        <p:spPr>
          <a:xfrm>
            <a:off x="5588996" y="30784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38" name="Google Shape;438;p28"/>
          <p:cNvSpPr/>
          <p:nvPr/>
        </p:nvSpPr>
        <p:spPr>
          <a:xfrm>
            <a:off x="5587130" y="273792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39" name="Google Shape;439;p28"/>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440" name="Google Shape;440;p28"/>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1" name="Google Shape;441;p28"/>
          <p:cNvSpPr/>
          <p:nvPr/>
        </p:nvSpPr>
        <p:spPr>
          <a:xfrm>
            <a:off x="3977680" y="1978916"/>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2" name="Google Shape;442;p28"/>
          <p:cNvSpPr/>
          <p:nvPr/>
        </p:nvSpPr>
        <p:spPr>
          <a:xfrm>
            <a:off x="5590530" y="379651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3" name="Google Shape;443;p28"/>
          <p:cNvSpPr/>
          <p:nvPr/>
        </p:nvSpPr>
        <p:spPr>
          <a:xfrm>
            <a:off x="5587130" y="233792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4" name="Google Shape;444;p28"/>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5" name="Google Shape;445;p28"/>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6" name="Google Shape;446;p28"/>
          <p:cNvSpPr/>
          <p:nvPr/>
        </p:nvSpPr>
        <p:spPr>
          <a:xfrm>
            <a:off x="5587130" y="17879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47" name="Google Shape;447;p28"/>
          <p:cNvSpPr/>
          <p:nvPr/>
        </p:nvSpPr>
        <p:spPr>
          <a:xfrm>
            <a:off x="5575420" y="415551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9" descr="Schéma exemple entreprises économie collaborative"/>
          <p:cNvPicPr preferRelativeResize="0"/>
          <p:nvPr/>
        </p:nvPicPr>
        <p:blipFill rotWithShape="1">
          <a:blip r:embed="rId3">
            <a:alphaModFix/>
          </a:blip>
          <a:srcRect/>
          <a:stretch/>
        </p:blipFill>
        <p:spPr>
          <a:xfrm>
            <a:off x="0" y="771551"/>
            <a:ext cx="3664011" cy="2592288"/>
          </a:xfrm>
          <a:prstGeom prst="rect">
            <a:avLst/>
          </a:prstGeom>
          <a:noFill/>
          <a:ln>
            <a:noFill/>
          </a:ln>
        </p:spPr>
      </p:pic>
      <p:sp>
        <p:nvSpPr>
          <p:cNvPr id="454" name="Google Shape;454;p29"/>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455" name="Google Shape;455;p29"/>
          <p:cNvSpPr/>
          <p:nvPr/>
        </p:nvSpPr>
        <p:spPr>
          <a:xfrm>
            <a:off x="5587130" y="338356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56" name="Google Shape;456;p29"/>
          <p:cNvSpPr/>
          <p:nvPr/>
        </p:nvSpPr>
        <p:spPr>
          <a:xfrm>
            <a:off x="5588996" y="3042986"/>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57" name="Google Shape;457;p29"/>
          <p:cNvSpPr/>
          <p:nvPr/>
        </p:nvSpPr>
        <p:spPr>
          <a:xfrm>
            <a:off x="5587130" y="270240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58" name="Google Shape;458;p29"/>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459" name="Google Shape;459;p29"/>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0" name="Google Shape;460;p29"/>
          <p:cNvSpPr/>
          <p:nvPr/>
        </p:nvSpPr>
        <p:spPr>
          <a:xfrm>
            <a:off x="3977680" y="1943403"/>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1" name="Google Shape;461;p29"/>
          <p:cNvSpPr/>
          <p:nvPr/>
        </p:nvSpPr>
        <p:spPr>
          <a:xfrm>
            <a:off x="5590530" y="3760997"/>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2" name="Google Shape;462;p29"/>
          <p:cNvSpPr/>
          <p:nvPr/>
        </p:nvSpPr>
        <p:spPr>
          <a:xfrm>
            <a:off x="5587130" y="230240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3" name="Google Shape;463;p29"/>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4" name="Google Shape;464;p29"/>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5" name="Google Shape;465;p29"/>
          <p:cNvSpPr/>
          <p:nvPr/>
        </p:nvSpPr>
        <p:spPr>
          <a:xfrm>
            <a:off x="5587130" y="17879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6" name="Google Shape;466;p29"/>
          <p:cNvSpPr/>
          <p:nvPr/>
        </p:nvSpPr>
        <p:spPr>
          <a:xfrm>
            <a:off x="5575420" y="412000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67" name="Google Shape;467;p29"/>
          <p:cNvSpPr/>
          <p:nvPr/>
        </p:nvSpPr>
        <p:spPr>
          <a:xfrm>
            <a:off x="1507969" y="1757033"/>
            <a:ext cx="648071" cy="6480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p29"/>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17086B"/>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30" descr="Schéma exemple entreprises économie collaborative"/>
          <p:cNvPicPr preferRelativeResize="0"/>
          <p:nvPr/>
        </p:nvPicPr>
        <p:blipFill rotWithShape="1">
          <a:blip r:embed="rId3">
            <a:alphaModFix/>
          </a:blip>
          <a:srcRect/>
          <a:stretch/>
        </p:blipFill>
        <p:spPr>
          <a:xfrm>
            <a:off x="0" y="771551"/>
            <a:ext cx="3664011" cy="2592288"/>
          </a:xfrm>
          <a:prstGeom prst="rect">
            <a:avLst/>
          </a:prstGeom>
          <a:noFill/>
          <a:ln>
            <a:noFill/>
          </a:ln>
        </p:spPr>
      </p:pic>
      <p:sp>
        <p:nvSpPr>
          <p:cNvPr id="475" name="Google Shape;475;p30"/>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476" name="Google Shape;476;p30"/>
          <p:cNvSpPr/>
          <p:nvPr/>
        </p:nvSpPr>
        <p:spPr>
          <a:xfrm>
            <a:off x="5587130" y="3427955"/>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77" name="Google Shape;477;p30"/>
          <p:cNvSpPr/>
          <p:nvPr/>
        </p:nvSpPr>
        <p:spPr>
          <a:xfrm>
            <a:off x="5588996" y="3087378"/>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78" name="Google Shape;478;p30"/>
          <p:cNvSpPr/>
          <p:nvPr/>
        </p:nvSpPr>
        <p:spPr>
          <a:xfrm>
            <a:off x="5587130" y="274680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79" name="Google Shape;479;p30"/>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480" name="Google Shape;480;p30"/>
          <p:cNvSpPr/>
          <p:nvPr/>
        </p:nvSpPr>
        <p:spPr>
          <a:xfrm>
            <a:off x="5587130" y="58537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1" name="Google Shape;481;p30"/>
          <p:cNvSpPr/>
          <p:nvPr/>
        </p:nvSpPr>
        <p:spPr>
          <a:xfrm>
            <a:off x="3977680" y="1987795"/>
            <a:ext cx="517333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2" name="Google Shape;482;p30"/>
          <p:cNvSpPr/>
          <p:nvPr/>
        </p:nvSpPr>
        <p:spPr>
          <a:xfrm>
            <a:off x="5590530" y="380538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3" name="Google Shape;483;p30"/>
          <p:cNvSpPr/>
          <p:nvPr/>
        </p:nvSpPr>
        <p:spPr>
          <a:xfrm>
            <a:off x="5587130" y="234680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4" name="Google Shape;484;p30"/>
          <p:cNvSpPr/>
          <p:nvPr/>
        </p:nvSpPr>
        <p:spPr>
          <a:xfrm>
            <a:off x="5587130" y="1279733"/>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5" name="Google Shape;485;p30"/>
          <p:cNvSpPr/>
          <p:nvPr/>
        </p:nvSpPr>
        <p:spPr>
          <a:xfrm>
            <a:off x="5587130" y="91210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6" name="Google Shape;486;p30"/>
          <p:cNvSpPr/>
          <p:nvPr/>
        </p:nvSpPr>
        <p:spPr>
          <a:xfrm>
            <a:off x="5587130" y="17879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7" name="Google Shape;487;p30"/>
          <p:cNvSpPr/>
          <p:nvPr/>
        </p:nvSpPr>
        <p:spPr>
          <a:xfrm>
            <a:off x="5575420" y="416439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488" name="Google Shape;488;p30"/>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17086B"/>
              </a:solidFill>
              <a:latin typeface="Calibri"/>
              <a:ea typeface="Calibri"/>
              <a:cs typeface="Calibri"/>
              <a:sym typeface="Calibri"/>
            </a:endParaRPr>
          </a:p>
        </p:txBody>
      </p:sp>
      <p:sp>
        <p:nvSpPr>
          <p:cNvPr id="489" name="Google Shape;489;p30"/>
          <p:cNvSpPr/>
          <p:nvPr/>
        </p:nvSpPr>
        <p:spPr>
          <a:xfrm>
            <a:off x="5580112" y="166485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3"/>
          <p:cNvSpPr txBox="1">
            <a:spLocks noGrp="1"/>
          </p:cNvSpPr>
          <p:nvPr>
            <p:ph type="body" idx="1"/>
          </p:nvPr>
        </p:nvSpPr>
        <p:spPr>
          <a:xfrm>
            <a:off x="305200" y="123476"/>
            <a:ext cx="8352900" cy="57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FBFBF"/>
              </a:buClr>
              <a:buSzPts val="11500"/>
              <a:buNone/>
            </a:pPr>
            <a:r>
              <a:rPr lang="fr-CA" sz="8800" b="1" i="1" dirty="0">
                <a:solidFill>
                  <a:srgbClr val="BFBFBF"/>
                </a:solidFill>
              </a:rPr>
              <a:t>Objectifs</a:t>
            </a:r>
            <a:endParaRPr sz="8800" b="1" i="1" dirty="0">
              <a:solidFill>
                <a:srgbClr val="BFBFBF"/>
              </a:solidFill>
            </a:endParaRPr>
          </a:p>
          <a:p>
            <a:pPr marL="0" lvl="0" indent="0" algn="ctr" rtl="0">
              <a:lnSpc>
                <a:spcPct val="100000"/>
              </a:lnSpc>
              <a:spcBef>
                <a:spcPts val="560"/>
              </a:spcBef>
              <a:spcAft>
                <a:spcPts val="0"/>
              </a:spcAft>
              <a:buClr>
                <a:srgbClr val="17086B"/>
              </a:buClr>
              <a:buSzPts val="2800"/>
              <a:buNone/>
            </a:pPr>
            <a:endParaRPr lang="fr-CA" sz="2800" b="1" i="1" dirty="0">
              <a:solidFill>
                <a:srgbClr val="17086B"/>
              </a:solidFill>
            </a:endParaRPr>
          </a:p>
          <a:p>
            <a:pPr marL="0" lvl="0" indent="0" algn="ctr" rtl="0">
              <a:lnSpc>
                <a:spcPct val="100000"/>
              </a:lnSpc>
              <a:spcBef>
                <a:spcPts val="560"/>
              </a:spcBef>
              <a:spcAft>
                <a:spcPts val="0"/>
              </a:spcAft>
              <a:buClr>
                <a:srgbClr val="17086B"/>
              </a:buClr>
              <a:buSzPts val="2800"/>
              <a:buNone/>
            </a:pPr>
            <a:r>
              <a:rPr lang="fr-CA" sz="2800" b="1" i="1" dirty="0">
                <a:solidFill>
                  <a:srgbClr val="17086B"/>
                </a:solidFill>
              </a:rPr>
              <a:t>Mieux comprendre les </a:t>
            </a:r>
            <a:r>
              <a:rPr lang="fr-CA" sz="2800" b="1" i="1">
                <a:solidFill>
                  <a:srgbClr val="17086B"/>
                </a:solidFill>
              </a:rPr>
              <a:t>stratégies appliquées </a:t>
            </a:r>
            <a:r>
              <a:rPr lang="fr-CA" sz="2800" b="1" i="1" dirty="0">
                <a:solidFill>
                  <a:srgbClr val="17086B"/>
                </a:solidFill>
              </a:rPr>
              <a:t>de l’ÉC </a:t>
            </a:r>
            <a:endParaRPr sz="2800" b="1" i="1" dirty="0">
              <a:solidFill>
                <a:srgbClr val="17086B"/>
              </a:solidFill>
            </a:endParaRPr>
          </a:p>
          <a:p>
            <a:pPr marL="0" lvl="0" indent="0" algn="ctr" rtl="0">
              <a:lnSpc>
                <a:spcPct val="100000"/>
              </a:lnSpc>
              <a:spcBef>
                <a:spcPts val="560"/>
              </a:spcBef>
              <a:spcAft>
                <a:spcPts val="0"/>
              </a:spcAft>
              <a:buClr>
                <a:srgbClr val="17086B"/>
              </a:buClr>
              <a:buSzPts val="2800"/>
              <a:buNone/>
            </a:pPr>
            <a:endParaRPr b="1" i="1" dirty="0">
              <a:solidFill>
                <a:srgbClr val="17086B"/>
              </a:solidFill>
            </a:endParaRPr>
          </a:p>
          <a:p>
            <a:pPr marL="0" lvl="0" indent="0" algn="ctr" rtl="0">
              <a:lnSpc>
                <a:spcPct val="100000"/>
              </a:lnSpc>
              <a:spcBef>
                <a:spcPts val="560"/>
              </a:spcBef>
              <a:spcAft>
                <a:spcPts val="0"/>
              </a:spcAft>
              <a:buClr>
                <a:srgbClr val="17086B"/>
              </a:buClr>
              <a:buSzPts val="2800"/>
              <a:buNone/>
            </a:pPr>
            <a:r>
              <a:rPr lang="fr-CA" sz="2600" b="1" i="1" dirty="0">
                <a:solidFill>
                  <a:srgbClr val="17086B"/>
                </a:solidFill>
              </a:rPr>
              <a:t>Vous guider dans la sélection de stratégies </a:t>
            </a:r>
            <a:br>
              <a:rPr lang="fr-CA" sz="2600" b="1" i="1" dirty="0">
                <a:solidFill>
                  <a:srgbClr val="17086B"/>
                </a:solidFill>
              </a:rPr>
            </a:br>
            <a:r>
              <a:rPr lang="fr-CA" sz="2600" b="1" i="1" dirty="0">
                <a:solidFill>
                  <a:srgbClr val="17086B"/>
                </a:solidFill>
              </a:rPr>
              <a:t>en entreprise</a:t>
            </a:r>
            <a:br>
              <a:rPr lang="fr-CA" sz="2800" dirty="0"/>
            </a:br>
            <a:endParaRPr sz="2800" b="1" i="1" dirty="0">
              <a:solidFill>
                <a:srgbClr val="17086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6"/>
          <p:cNvPicPr preferRelativeResize="0"/>
          <p:nvPr/>
        </p:nvPicPr>
        <p:blipFill rotWithShape="1">
          <a:blip r:embed="rId3">
            <a:alphaModFix/>
          </a:blip>
          <a:srcRect b="6600"/>
          <a:stretch/>
        </p:blipFill>
        <p:spPr>
          <a:xfrm>
            <a:off x="1266056" y="123478"/>
            <a:ext cx="6467871" cy="3888432"/>
          </a:xfrm>
          <a:prstGeom prst="rect">
            <a:avLst/>
          </a:prstGeom>
          <a:noFill/>
          <a:ln>
            <a:noFill/>
          </a:ln>
        </p:spPr>
      </p:pic>
      <p:pic>
        <p:nvPicPr>
          <p:cNvPr id="62" name="Google Shape;62;p6"/>
          <p:cNvPicPr preferRelativeResize="0"/>
          <p:nvPr/>
        </p:nvPicPr>
        <p:blipFill rotWithShape="1">
          <a:blip r:embed="rId4">
            <a:alphaModFix/>
          </a:blip>
          <a:srcRect l="18927" t="95137" r="18727" b="-326"/>
          <a:stretch/>
        </p:blipFill>
        <p:spPr>
          <a:xfrm rot="5400000">
            <a:off x="6990692" y="2175706"/>
            <a:ext cx="4032448" cy="216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body" idx="1"/>
          </p:nvPr>
        </p:nvSpPr>
        <p:spPr>
          <a:xfrm>
            <a:off x="125759" y="81317"/>
            <a:ext cx="2849353" cy="7920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7086B"/>
              </a:buClr>
              <a:buSzPts val="3200"/>
              <a:buNone/>
            </a:pPr>
            <a:r>
              <a:rPr lang="fr-CA" sz="3200" b="1" i="1">
                <a:solidFill>
                  <a:srgbClr val="17086B"/>
                </a:solidFill>
              </a:rPr>
              <a:t>Quiz Rappel</a:t>
            </a:r>
            <a:endParaRPr sz="3200" b="1" i="1">
              <a:solidFill>
                <a:srgbClr val="17086B"/>
              </a:solidFill>
            </a:endParaRPr>
          </a:p>
        </p:txBody>
      </p:sp>
      <p:sp>
        <p:nvSpPr>
          <p:cNvPr id="141" name="Google Shape;141;p7"/>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42" name="Google Shape;142;p7"/>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a:solidFill>
                  <a:srgbClr val="17086B"/>
                </a:solidFill>
                <a:latin typeface="Calibri"/>
                <a:ea typeface="Calibri"/>
                <a:cs typeface="Calibri"/>
                <a:sym typeface="Calibri"/>
              </a:rPr>
              <a:t>Remise à neuf d’un objet dans le but de le revendre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149" name="Google Shape;149;p8"/>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50" name="Google Shape;150;p8"/>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a:solidFill>
                  <a:srgbClr val="17086B"/>
                </a:solidFill>
                <a:latin typeface="Calibri"/>
                <a:ea typeface="Calibri"/>
                <a:cs typeface="Calibri"/>
                <a:sym typeface="Calibri"/>
              </a:rPr>
              <a:t>Remise à neuf d’un objet dans le but de le revendre</a:t>
            </a:r>
            <a:endParaRPr sz="1400" b="0" i="0" u="none" strike="noStrike" cap="none">
              <a:solidFill>
                <a:srgbClr val="000000"/>
              </a:solidFill>
              <a:latin typeface="Arial"/>
              <a:ea typeface="Arial"/>
              <a:cs typeface="Arial"/>
              <a:sym typeface="Arial"/>
            </a:endParaRPr>
          </a:p>
        </p:txBody>
      </p:sp>
      <p:sp>
        <p:nvSpPr>
          <p:cNvPr id="151" name="Google Shape;151;p8"/>
          <p:cNvSpPr/>
          <p:nvPr/>
        </p:nvSpPr>
        <p:spPr>
          <a:xfrm>
            <a:off x="5587130" y="343683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158" name="Google Shape;158;p9"/>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59" name="Google Shape;159;p9"/>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CA" sz="2200" b="0" i="0" u="none" strike="noStrike" cap="none">
                <a:solidFill>
                  <a:schemeClr val="lt1"/>
                </a:solidFill>
                <a:latin typeface="Calibri"/>
                <a:ea typeface="Calibri"/>
                <a:cs typeface="Calibri"/>
                <a:sym typeface="Calibri"/>
              </a:rPr>
              <a:t>Amélioration des processus en prenant en compte des aspects comme la consommation des matières premières et de l’énergie ainsi que la gestion des matières résiduelles</a:t>
            </a:r>
            <a:endParaRPr sz="2200" b="0" i="0" u="none" strike="noStrike" cap="none">
              <a:solidFill>
                <a:srgbClr val="17086B"/>
              </a:solidFill>
              <a:latin typeface="Calibri"/>
              <a:ea typeface="Calibri"/>
              <a:cs typeface="Calibri"/>
              <a:sym typeface="Calibri"/>
            </a:endParaRPr>
          </a:p>
        </p:txBody>
      </p:sp>
      <p:sp>
        <p:nvSpPr>
          <p:cNvPr id="160" name="Google Shape;160;p9"/>
          <p:cNvSpPr/>
          <p:nvPr/>
        </p:nvSpPr>
        <p:spPr>
          <a:xfrm>
            <a:off x="5587130" y="3436830"/>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167" name="Google Shape;167;p10"/>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68" name="Google Shape;168;p10"/>
          <p:cNvSpPr/>
          <p:nvPr/>
        </p:nvSpPr>
        <p:spPr>
          <a:xfrm>
            <a:off x="0" y="771550"/>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fr-CA" sz="2200" b="0" i="0" u="none" strike="noStrike" cap="none">
                <a:solidFill>
                  <a:schemeClr val="lt1"/>
                </a:solidFill>
                <a:latin typeface="Calibri"/>
                <a:ea typeface="Calibri"/>
                <a:cs typeface="Calibri"/>
                <a:sym typeface="Calibri"/>
              </a:rPr>
              <a:t>Amélioration des processus en prenant en compte des aspects comme la consommation des matières premières et de l’énergie ainsi que la gestion des matières résiduelles</a:t>
            </a:r>
            <a:endParaRPr sz="2200" b="0" i="0" u="none" strike="noStrike" cap="none">
              <a:solidFill>
                <a:srgbClr val="17086B"/>
              </a:solidFill>
              <a:latin typeface="Calibri"/>
              <a:ea typeface="Calibri"/>
              <a:cs typeface="Calibri"/>
              <a:sym typeface="Calibri"/>
            </a:endParaRPr>
          </a:p>
        </p:txBody>
      </p:sp>
      <p:sp>
        <p:nvSpPr>
          <p:cNvPr id="169" name="Google Shape;169;p10"/>
          <p:cNvSpPr/>
          <p:nvPr/>
        </p:nvSpPr>
        <p:spPr>
          <a:xfrm>
            <a:off x="5587130" y="3410199"/>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70" name="Google Shape;170;p10"/>
          <p:cNvSpPr/>
          <p:nvPr/>
        </p:nvSpPr>
        <p:spPr>
          <a:xfrm>
            <a:off x="5588996" y="3069622"/>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body" idx="1"/>
          </p:nvPr>
        </p:nvSpPr>
        <p:spPr>
          <a:xfrm>
            <a:off x="125760" y="81317"/>
            <a:ext cx="1944216" cy="79208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rgbClr val="17086B"/>
              </a:buClr>
              <a:buSzPct val="117647"/>
              <a:buNone/>
            </a:pPr>
            <a:r>
              <a:rPr lang="fr-CA" sz="3200" b="1" i="1">
                <a:solidFill>
                  <a:srgbClr val="17086B"/>
                </a:solidFill>
              </a:rPr>
              <a:t>Quiz Rappel</a:t>
            </a:r>
            <a:endParaRPr/>
          </a:p>
        </p:txBody>
      </p:sp>
      <p:sp>
        <p:nvSpPr>
          <p:cNvPr id="177" name="Google Shape;177;p11"/>
          <p:cNvSpPr txBox="1"/>
          <p:nvPr/>
        </p:nvSpPr>
        <p:spPr>
          <a:xfrm>
            <a:off x="2195736" y="123478"/>
            <a:ext cx="6782788" cy="42484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approvisionnement responsable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don et revente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écoconception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écologie industrielle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économie collaborative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économie de fonctionnalité et de coopération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entretien et réparation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000000"/>
              </a:buClr>
              <a:buSzPts val="2000"/>
              <a:buFont typeface="Arial"/>
              <a:buNone/>
            </a:pPr>
            <a:r>
              <a:rPr lang="fr-CA" sz="2000" b="0" i="0" u="none" strike="noStrike" cap="none">
                <a:solidFill>
                  <a:srgbClr val="5B92F3"/>
                </a:solidFill>
                <a:latin typeface="Calibri"/>
                <a:ea typeface="Calibri"/>
                <a:cs typeface="Calibri"/>
                <a:sym typeface="Calibri"/>
              </a:rPr>
              <a:t>location court terme</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optimisation des opérations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reconditionnement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2A2C2D"/>
              </a:buClr>
              <a:buSzPts val="2000"/>
              <a:buFont typeface="Arial"/>
              <a:buNone/>
            </a:pPr>
            <a:r>
              <a:rPr lang="fr-CA" sz="2000" b="0" i="0" u="none" strike="noStrike" cap="none">
                <a:solidFill>
                  <a:srgbClr val="2A2C2D"/>
                </a:solidFill>
                <a:latin typeface="Calibri"/>
                <a:ea typeface="Calibri"/>
                <a:cs typeface="Calibri"/>
                <a:sym typeface="Calibri"/>
              </a:rPr>
              <a:t>recyclage et compostage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400"/>
              </a:spcBef>
              <a:spcAft>
                <a:spcPts val="0"/>
              </a:spcAft>
              <a:buClr>
                <a:srgbClr val="5B92F3"/>
              </a:buClr>
              <a:buSzPts val="2000"/>
              <a:buFont typeface="Arial"/>
              <a:buNone/>
            </a:pPr>
            <a:r>
              <a:rPr lang="fr-CA" sz="2000" b="0" i="0" u="none" strike="noStrike" cap="none">
                <a:solidFill>
                  <a:srgbClr val="5B92F3"/>
                </a:solidFill>
                <a:latin typeface="Calibri"/>
                <a:ea typeface="Calibri"/>
                <a:cs typeface="Calibri"/>
                <a:sym typeface="Calibri"/>
              </a:rPr>
              <a:t>valorisation</a:t>
            </a:r>
            <a:endParaRPr sz="1400" b="0" i="0" u="none" strike="noStrike" cap="none">
              <a:solidFill>
                <a:srgbClr val="000000"/>
              </a:solidFill>
              <a:latin typeface="Arial"/>
              <a:ea typeface="Arial"/>
              <a:cs typeface="Arial"/>
              <a:sym typeface="Arial"/>
            </a:endParaRPr>
          </a:p>
        </p:txBody>
      </p:sp>
      <p:sp>
        <p:nvSpPr>
          <p:cNvPr id="178" name="Google Shape;178;p11"/>
          <p:cNvSpPr/>
          <p:nvPr/>
        </p:nvSpPr>
        <p:spPr>
          <a:xfrm>
            <a:off x="23937" y="759204"/>
            <a:ext cx="3563888" cy="2880320"/>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17086B"/>
              </a:solidFill>
              <a:latin typeface="Calibri"/>
              <a:ea typeface="Calibri"/>
              <a:cs typeface="Calibri"/>
              <a:sym typeface="Calibri"/>
            </a:endParaRPr>
          </a:p>
        </p:txBody>
      </p:sp>
      <p:sp>
        <p:nvSpPr>
          <p:cNvPr id="179" name="Google Shape;179;p11"/>
          <p:cNvSpPr/>
          <p:nvPr/>
        </p:nvSpPr>
        <p:spPr>
          <a:xfrm>
            <a:off x="5587130" y="3436831"/>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sp>
        <p:nvSpPr>
          <p:cNvPr id="180" name="Google Shape;180;p11"/>
          <p:cNvSpPr/>
          <p:nvPr/>
        </p:nvSpPr>
        <p:spPr>
          <a:xfrm>
            <a:off x="5588996" y="3096254"/>
            <a:ext cx="3563888" cy="288032"/>
          </a:xfrm>
          <a:prstGeom prst="rect">
            <a:avLst/>
          </a:prstGeom>
          <a:solidFill>
            <a:srgbClr val="17086B">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17086B"/>
              </a:solidFill>
              <a:latin typeface="Calibri"/>
              <a:ea typeface="Calibri"/>
              <a:cs typeface="Calibri"/>
              <a:sym typeface="Calibri"/>
            </a:endParaRPr>
          </a:p>
        </p:txBody>
      </p:sp>
      <p:pic>
        <p:nvPicPr>
          <p:cNvPr id="181" name="Google Shape;181;p11" descr="Plaque vibrante réversible 921 lbs - diesel - Location | Lou-Tec"/>
          <p:cNvPicPr preferRelativeResize="0"/>
          <p:nvPr/>
        </p:nvPicPr>
        <p:blipFill rotWithShape="1">
          <a:blip r:embed="rId3">
            <a:alphaModFix/>
          </a:blip>
          <a:srcRect/>
          <a:stretch/>
        </p:blipFill>
        <p:spPr>
          <a:xfrm>
            <a:off x="-684584" y="555526"/>
            <a:ext cx="5083825" cy="3384376"/>
          </a:xfrm>
          <a:prstGeom prst="rect">
            <a:avLst/>
          </a:prstGeom>
          <a:noFill/>
          <a:ln>
            <a:noFill/>
          </a:ln>
        </p:spPr>
      </p:pic>
    </p:spTree>
  </p:cSld>
  <p:clrMapOvr>
    <a:masterClrMapping/>
  </p:clrMapOvr>
</p:sld>
</file>

<file path=ppt/theme/theme1.xml><?xml version="1.0" encoding="utf-8"?>
<a:theme xmlns:a="http://schemas.openxmlformats.org/drawingml/2006/main" name="Grande Rencontre">
  <a:themeElements>
    <a:clrScheme name="COREX">
      <a:dk1>
        <a:srgbClr val="54585A"/>
      </a:dk1>
      <a:lt1>
        <a:srgbClr val="FFFFFF"/>
      </a:lt1>
      <a:dk2>
        <a:srgbClr val="54585A"/>
      </a:dk2>
      <a:lt2>
        <a:srgbClr val="FFFFFF"/>
      </a:lt2>
      <a:accent1>
        <a:srgbClr val="54585A"/>
      </a:accent1>
      <a:accent2>
        <a:srgbClr val="7F7F7F"/>
      </a:accent2>
      <a:accent3>
        <a:srgbClr val="A5A5A5"/>
      </a:accent3>
      <a:accent4>
        <a:srgbClr val="7F7F7F"/>
      </a:accent4>
      <a:accent5>
        <a:srgbClr val="A5A5A5"/>
      </a:accent5>
      <a:accent6>
        <a:srgbClr val="D8D8D8"/>
      </a:accent6>
      <a:hlink>
        <a:srgbClr val="0095C8"/>
      </a:hlink>
      <a:folHlink>
        <a:srgbClr val="AF27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4B796E7973DC47AD9151688B6BAA6D" ma:contentTypeVersion="19" ma:contentTypeDescription="Crée un document." ma:contentTypeScope="" ma:versionID="5da625fbb8b9cea47770196ca875e3d0">
  <xsd:schema xmlns:xsd="http://www.w3.org/2001/XMLSchema" xmlns:xs="http://www.w3.org/2001/XMLSchema" xmlns:p="http://schemas.microsoft.com/office/2006/metadata/properties" xmlns:ns2="2eb6a81f-90f9-4e67-a15b-17aa19cbb58e" xmlns:ns3="d957ce31-96b6-4da5-8c5c-6642720d97f8" targetNamespace="http://schemas.microsoft.com/office/2006/metadata/properties" ma:root="true" ma:fieldsID="4eead2928862e1e8430ab762514caa2f" ns2:_="" ns3:_="">
    <xsd:import namespace="2eb6a81f-90f9-4e67-a15b-17aa19cbb58e"/>
    <xsd:import namespace="d957ce31-96b6-4da5-8c5c-6642720d97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6a81f-90f9-4e67-a15b-17aa19cbb58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4705004-c196-4ed3-a194-a42d2797ab04}" ma:internalName="TaxCatchAll" ma:showField="CatchAllData" ma:web="2eb6a81f-90f9-4e67-a15b-17aa19cbb5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57ce31-96b6-4da5-8c5c-6642720d97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85a852ff-fd58-470d-9965-c03373c1aa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57ce31-96b6-4da5-8c5c-6642720d97f8">
      <Terms xmlns="http://schemas.microsoft.com/office/infopath/2007/PartnerControls"/>
    </lcf76f155ced4ddcb4097134ff3c332f>
    <TaxCatchAll xmlns="2eb6a81f-90f9-4e67-a15b-17aa19cbb58e" xsi:nil="true"/>
  </documentManagement>
</p:properties>
</file>

<file path=customXml/itemProps1.xml><?xml version="1.0" encoding="utf-8"?>
<ds:datastoreItem xmlns:ds="http://schemas.openxmlformats.org/officeDocument/2006/customXml" ds:itemID="{E31AECE5-4D35-462D-AAB1-8B1D51CF9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6a81f-90f9-4e67-a15b-17aa19cbb58e"/>
    <ds:schemaRef ds:uri="d957ce31-96b6-4da5-8c5c-6642720d9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B71EA8-6895-44B3-B595-4E19C264C9B6}">
  <ds:schemaRefs>
    <ds:schemaRef ds:uri="http://schemas.microsoft.com/sharepoint/v3/contenttype/forms"/>
  </ds:schemaRefs>
</ds:datastoreItem>
</file>

<file path=customXml/itemProps3.xml><?xml version="1.0" encoding="utf-8"?>
<ds:datastoreItem xmlns:ds="http://schemas.openxmlformats.org/officeDocument/2006/customXml" ds:itemID="{E76C0DBB-38C4-45E5-878A-CAC879896F76}">
  <ds:schemaRefs>
    <ds:schemaRef ds:uri="http://purl.org/dc/elements/1.1/"/>
    <ds:schemaRef ds:uri="http://schemas.openxmlformats.org/package/2006/metadata/core-properties"/>
    <ds:schemaRef ds:uri="http://schemas.microsoft.com/office/infopath/2007/PartnerControls"/>
    <ds:schemaRef ds:uri="d957ce31-96b6-4da5-8c5c-6642720d97f8"/>
    <ds:schemaRef ds:uri="http://schemas.microsoft.com/office/2006/documentManagement/types"/>
    <ds:schemaRef ds:uri="http://purl.org/dc/dcmitype/"/>
    <ds:schemaRef ds:uri="http://www.w3.org/XML/1998/namespace"/>
    <ds:schemaRef ds:uri="2eb6a81f-90f9-4e67-a15b-17aa19cbb58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1110</Words>
  <Application>Microsoft Macintosh PowerPoint</Application>
  <PresentationFormat>Affichage à l'écran (16:9)</PresentationFormat>
  <Paragraphs>367</Paragraphs>
  <Slides>28</Slides>
  <Notes>27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Calibri</vt:lpstr>
      <vt:lpstr>Grande Rencontre</vt:lpstr>
      <vt:lpstr>ÉCONOMIE  CIRCULAIRE  ÉCOLE D’ÉTÉ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ÉCONOMIE  CIRCULAIRE  CENTRE-DU-QUÉBEC</dc:title>
  <dc:creator>Client</dc:creator>
  <cp:lastModifiedBy>Laplatte, Benjamin</cp:lastModifiedBy>
  <cp:revision>5</cp:revision>
  <dcterms:modified xsi:type="dcterms:W3CDTF">2024-06-10T16:02:33Z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0x010100314B796E7973DC47AD9151688B6BAA6D</vt:lpwstr>
  </property>
</Properties>
</file>