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6"/>
  </p:notesMasterIdLst>
  <p:handoutMasterIdLst>
    <p:handoutMasterId r:id="rId17"/>
  </p:handoutMasterIdLst>
  <p:sldIdLst>
    <p:sldId id="560" r:id="rId2"/>
    <p:sldId id="548" r:id="rId3"/>
    <p:sldId id="570" r:id="rId4"/>
    <p:sldId id="549" r:id="rId5"/>
    <p:sldId id="310" r:id="rId6"/>
    <p:sldId id="564" r:id="rId7"/>
    <p:sldId id="568" r:id="rId8"/>
    <p:sldId id="569" r:id="rId9"/>
    <p:sldId id="553" r:id="rId10"/>
    <p:sldId id="571" r:id="rId11"/>
    <p:sldId id="565" r:id="rId12"/>
    <p:sldId id="557" r:id="rId13"/>
    <p:sldId id="269" r:id="rId14"/>
    <p:sldId id="516" r:id="rId15"/>
  </p:sldIdLst>
  <p:sldSz cx="12192000" cy="6858000"/>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6264" userDrawn="1">
          <p15:clr>
            <a:srgbClr val="A4A3A4"/>
          </p15:clr>
        </p15:guide>
        <p15:guide id="4" orient="horz" pos="3312" userDrawn="1">
          <p15:clr>
            <a:srgbClr val="A4A3A4"/>
          </p15:clr>
        </p15:guide>
        <p15:guide id="5" orient="horz" pos="1512" userDrawn="1">
          <p15:clr>
            <a:srgbClr val="A4A3A4"/>
          </p15:clr>
        </p15:guide>
        <p15:guide id="6" orient="horz" pos="252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3DB106-55F2-58AD-5E8D-D6A207ABA8E7}" name="Michèle-Odile Geoffroy" initials="MOG" userId="S::mgeoffroy@wcnx.org::eee473c9-5afd-4a03-959c-fb4eadaabda7" providerId="AD"/>
  <p188:author id="{BDABC8A6-D1B1-7A19-EA3D-06323D994C3B}" name="Gregory Johnson" initials="GJ" userId="S::gsjohnson@wcnx.org::2b52d685-828e-4873-bc26-26e6e621b6d6" providerId="AD"/>
  <p188:author id="{7012D1D7-55B1-91F7-1BE6-4CB6100BD914}" name="André Chulak" initials="AC" userId="S::achulak@wcnx.org::d4eb498b-a214-48cc-8927-b09c309908e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ederic Bertrand" initials="FB" lastIdx="10" clrIdx="0"/>
  <p:cmAuthor id="2" name="Michèle-Odile Geoffroy" initials="MOG" lastIdx="2" clrIdx="1"/>
  <p:cmAuthor id="3" name="Mathieu Pelletier" initials="MP" lastIdx="16" clrIdx="2">
    <p:extLst>
      <p:ext uri="{19B8F6BF-5375-455C-9EA6-DF929625EA0E}">
        <p15:presenceInfo xmlns:p15="http://schemas.microsoft.com/office/powerpoint/2012/main" userId="S::mpelletier@piloteconseil.com::2f9839c9-9131-4ac3-b377-46e0a636fe33" providerId="AD"/>
      </p:ext>
    </p:extLst>
  </p:cmAuthor>
  <p:cmAuthor id="4" name="Samanta Peñaloza" initials="SP" lastIdx="22" clrIdx="3">
    <p:extLst>
      <p:ext uri="{19B8F6BF-5375-455C-9EA6-DF929625EA0E}">
        <p15:presenceInfo xmlns:p15="http://schemas.microsoft.com/office/powerpoint/2012/main" userId="33a122257ea0f88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148DCE"/>
    <a:srgbClr val="B2E370"/>
    <a:srgbClr val="607939"/>
    <a:srgbClr val="0B4A8E"/>
    <a:srgbClr val="006633"/>
    <a:srgbClr val="CFB69D"/>
    <a:srgbClr val="45BE80"/>
    <a:srgbClr val="ECF200"/>
    <a:srgbClr val="E4DF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505" autoAdjust="0"/>
  </p:normalViewPr>
  <p:slideViewPr>
    <p:cSldViewPr snapToGrid="0">
      <p:cViewPr varScale="1">
        <p:scale>
          <a:sx n="80" d="100"/>
          <a:sy n="80" d="100"/>
        </p:scale>
        <p:origin x="1758" y="90"/>
      </p:cViewPr>
      <p:guideLst>
        <p:guide pos="6264"/>
        <p:guide orient="horz" pos="3312"/>
        <p:guide orient="horz" pos="1512"/>
        <p:guide orient="horz" pos="252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Marie Hallé" userId="c7d13be1-f8a7-46db-b1ae-634f84b4bb85" providerId="ADAL" clId="{16D1F9C8-DA10-4F20-9E16-B5865407C3E0}"/>
    <pc:docChg chg="delSld modSld">
      <pc:chgData name="Anne-Marie Hallé" userId="c7d13be1-f8a7-46db-b1ae-634f84b4bb85" providerId="ADAL" clId="{16D1F9C8-DA10-4F20-9E16-B5865407C3E0}" dt="2024-06-11T14:43:15.956" v="14" actId="6549"/>
      <pc:docMkLst>
        <pc:docMk/>
      </pc:docMkLst>
      <pc:sldChg chg="modNotesTx">
        <pc:chgData name="Anne-Marie Hallé" userId="c7d13be1-f8a7-46db-b1ae-634f84b4bb85" providerId="ADAL" clId="{16D1F9C8-DA10-4F20-9E16-B5865407C3E0}" dt="2024-06-11T14:43:12.318" v="13" actId="6549"/>
        <pc:sldMkLst>
          <pc:docMk/>
          <pc:sldMk cId="0" sldId="269"/>
        </pc:sldMkLst>
      </pc:sldChg>
      <pc:sldChg chg="modNotesTx">
        <pc:chgData name="Anne-Marie Hallé" userId="c7d13be1-f8a7-46db-b1ae-634f84b4bb85" providerId="ADAL" clId="{16D1F9C8-DA10-4F20-9E16-B5865407C3E0}" dt="2024-06-11T14:42:34.948" v="4" actId="6549"/>
        <pc:sldMkLst>
          <pc:docMk/>
          <pc:sldMk cId="3653959278" sldId="310"/>
        </pc:sldMkLst>
      </pc:sldChg>
      <pc:sldChg chg="modNotesTx">
        <pc:chgData name="Anne-Marie Hallé" userId="c7d13be1-f8a7-46db-b1ae-634f84b4bb85" providerId="ADAL" clId="{16D1F9C8-DA10-4F20-9E16-B5865407C3E0}" dt="2024-06-11T14:43:15.956" v="14" actId="6549"/>
        <pc:sldMkLst>
          <pc:docMk/>
          <pc:sldMk cId="2856387017" sldId="516"/>
        </pc:sldMkLst>
      </pc:sldChg>
      <pc:sldChg chg="modNotesTx">
        <pc:chgData name="Anne-Marie Hallé" userId="c7d13be1-f8a7-46db-b1ae-634f84b4bb85" providerId="ADAL" clId="{16D1F9C8-DA10-4F20-9E16-B5865407C3E0}" dt="2024-06-11T14:42:22.261" v="1" actId="6549"/>
        <pc:sldMkLst>
          <pc:docMk/>
          <pc:sldMk cId="0" sldId="548"/>
        </pc:sldMkLst>
      </pc:sldChg>
      <pc:sldChg chg="modNotesTx">
        <pc:chgData name="Anne-Marie Hallé" userId="c7d13be1-f8a7-46db-b1ae-634f84b4bb85" providerId="ADAL" clId="{16D1F9C8-DA10-4F20-9E16-B5865407C3E0}" dt="2024-06-11T14:42:31.003" v="3" actId="6549"/>
        <pc:sldMkLst>
          <pc:docMk/>
          <pc:sldMk cId="4064773034" sldId="549"/>
        </pc:sldMkLst>
      </pc:sldChg>
      <pc:sldChg chg="modNotesTx">
        <pc:chgData name="Anne-Marie Hallé" userId="c7d13be1-f8a7-46db-b1ae-634f84b4bb85" providerId="ADAL" clId="{16D1F9C8-DA10-4F20-9E16-B5865407C3E0}" dt="2024-06-11T14:42:50.029" v="8" actId="6549"/>
        <pc:sldMkLst>
          <pc:docMk/>
          <pc:sldMk cId="2523435138" sldId="553"/>
        </pc:sldMkLst>
      </pc:sldChg>
      <pc:sldChg chg="del">
        <pc:chgData name="Anne-Marie Hallé" userId="c7d13be1-f8a7-46db-b1ae-634f84b4bb85" providerId="ADAL" clId="{16D1F9C8-DA10-4F20-9E16-B5865407C3E0}" dt="2024-06-11T14:42:55.761" v="10" actId="47"/>
        <pc:sldMkLst>
          <pc:docMk/>
          <pc:sldMk cId="2842062677" sldId="556"/>
        </pc:sldMkLst>
      </pc:sldChg>
      <pc:sldChg chg="modNotesTx">
        <pc:chgData name="Anne-Marie Hallé" userId="c7d13be1-f8a7-46db-b1ae-634f84b4bb85" providerId="ADAL" clId="{16D1F9C8-DA10-4F20-9E16-B5865407C3E0}" dt="2024-06-11T14:43:07.304" v="12" actId="6549"/>
        <pc:sldMkLst>
          <pc:docMk/>
          <pc:sldMk cId="2866264851" sldId="557"/>
        </pc:sldMkLst>
      </pc:sldChg>
      <pc:sldChg chg="modNotesTx">
        <pc:chgData name="Anne-Marie Hallé" userId="c7d13be1-f8a7-46db-b1ae-634f84b4bb85" providerId="ADAL" clId="{16D1F9C8-DA10-4F20-9E16-B5865407C3E0}" dt="2024-06-11T14:42:19.240" v="0" actId="6549"/>
        <pc:sldMkLst>
          <pc:docMk/>
          <pc:sldMk cId="4061167649" sldId="560"/>
        </pc:sldMkLst>
      </pc:sldChg>
      <pc:sldChg chg="modNotesTx">
        <pc:chgData name="Anne-Marie Hallé" userId="c7d13be1-f8a7-46db-b1ae-634f84b4bb85" providerId="ADAL" clId="{16D1F9C8-DA10-4F20-9E16-B5865407C3E0}" dt="2024-06-11T14:42:37.844" v="5" actId="6549"/>
        <pc:sldMkLst>
          <pc:docMk/>
          <pc:sldMk cId="3080402098" sldId="564"/>
        </pc:sldMkLst>
      </pc:sldChg>
      <pc:sldChg chg="modNotesTx">
        <pc:chgData name="Anne-Marie Hallé" userId="c7d13be1-f8a7-46db-b1ae-634f84b4bb85" providerId="ADAL" clId="{16D1F9C8-DA10-4F20-9E16-B5865407C3E0}" dt="2024-06-11T14:43:02.098" v="11" actId="6549"/>
        <pc:sldMkLst>
          <pc:docMk/>
          <pc:sldMk cId="2531967695" sldId="565"/>
        </pc:sldMkLst>
      </pc:sldChg>
      <pc:sldChg chg="modNotesTx">
        <pc:chgData name="Anne-Marie Hallé" userId="c7d13be1-f8a7-46db-b1ae-634f84b4bb85" providerId="ADAL" clId="{16D1F9C8-DA10-4F20-9E16-B5865407C3E0}" dt="2024-06-11T14:42:42.082" v="6" actId="6549"/>
        <pc:sldMkLst>
          <pc:docMk/>
          <pc:sldMk cId="3902308590" sldId="568"/>
        </pc:sldMkLst>
      </pc:sldChg>
      <pc:sldChg chg="modNotesTx">
        <pc:chgData name="Anne-Marie Hallé" userId="c7d13be1-f8a7-46db-b1ae-634f84b4bb85" providerId="ADAL" clId="{16D1F9C8-DA10-4F20-9E16-B5865407C3E0}" dt="2024-06-11T14:42:45.299" v="7" actId="6549"/>
        <pc:sldMkLst>
          <pc:docMk/>
          <pc:sldMk cId="2402539032" sldId="569"/>
        </pc:sldMkLst>
      </pc:sldChg>
      <pc:sldChg chg="modNotesTx">
        <pc:chgData name="Anne-Marie Hallé" userId="c7d13be1-f8a7-46db-b1ae-634f84b4bb85" providerId="ADAL" clId="{16D1F9C8-DA10-4F20-9E16-B5865407C3E0}" dt="2024-06-11T14:42:26.718" v="2" actId="6549"/>
        <pc:sldMkLst>
          <pc:docMk/>
          <pc:sldMk cId="74401372" sldId="570"/>
        </pc:sldMkLst>
      </pc:sldChg>
      <pc:sldChg chg="modNotesTx">
        <pc:chgData name="Anne-Marie Hallé" userId="c7d13be1-f8a7-46db-b1ae-634f84b4bb85" providerId="ADAL" clId="{16D1F9C8-DA10-4F20-9E16-B5865407C3E0}" dt="2024-06-11T14:42:54.692" v="9" actId="6549"/>
        <pc:sldMkLst>
          <pc:docMk/>
          <pc:sldMk cId="172690738" sldId="57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5"/>
            <a:ext cx="3037840" cy="466434"/>
          </a:xfrm>
          <a:prstGeom prst="rect">
            <a:avLst/>
          </a:prstGeom>
        </p:spPr>
        <p:txBody>
          <a:bodyPr vert="horz" lIns="91921" tIns="45960" rIns="91921" bIns="45960" rtlCol="0"/>
          <a:lstStyle>
            <a:lvl1pPr algn="l">
              <a:defRPr sz="1100"/>
            </a:lvl1pPr>
          </a:lstStyle>
          <a:p>
            <a:endParaRPr lang="fr-CA"/>
          </a:p>
        </p:txBody>
      </p:sp>
      <p:sp>
        <p:nvSpPr>
          <p:cNvPr id="3" name="Date Placeholder 2"/>
          <p:cNvSpPr>
            <a:spLocks noGrp="1"/>
          </p:cNvSpPr>
          <p:nvPr>
            <p:ph type="dt" sz="quarter" idx="1"/>
          </p:nvPr>
        </p:nvSpPr>
        <p:spPr>
          <a:xfrm>
            <a:off x="3970940" y="5"/>
            <a:ext cx="3037840" cy="466434"/>
          </a:xfrm>
          <a:prstGeom prst="rect">
            <a:avLst/>
          </a:prstGeom>
        </p:spPr>
        <p:txBody>
          <a:bodyPr vert="horz" lIns="91921" tIns="45960" rIns="91921" bIns="45960" rtlCol="0"/>
          <a:lstStyle>
            <a:lvl1pPr algn="r">
              <a:defRPr sz="1100"/>
            </a:lvl1pPr>
          </a:lstStyle>
          <a:p>
            <a:fld id="{B2FEC813-857D-4092-BDCE-CAD0C81A0D23}" type="datetimeFigureOut">
              <a:rPr lang="fr-CA" smtClean="0"/>
              <a:t>2024-06-11</a:t>
            </a:fld>
            <a:endParaRPr lang="fr-CA"/>
          </a:p>
        </p:txBody>
      </p:sp>
      <p:sp>
        <p:nvSpPr>
          <p:cNvPr id="4" name="Footer Placeholder 3"/>
          <p:cNvSpPr>
            <a:spLocks noGrp="1"/>
          </p:cNvSpPr>
          <p:nvPr>
            <p:ph type="ftr" sz="quarter" idx="2"/>
          </p:nvPr>
        </p:nvSpPr>
        <p:spPr>
          <a:xfrm>
            <a:off x="0" y="8829979"/>
            <a:ext cx="3037840" cy="466433"/>
          </a:xfrm>
          <a:prstGeom prst="rect">
            <a:avLst/>
          </a:prstGeom>
        </p:spPr>
        <p:txBody>
          <a:bodyPr vert="horz" lIns="91921" tIns="45960" rIns="91921" bIns="45960" rtlCol="0" anchor="b"/>
          <a:lstStyle>
            <a:lvl1pPr algn="l">
              <a:defRPr sz="1100"/>
            </a:lvl1pPr>
          </a:lstStyle>
          <a:p>
            <a:endParaRPr lang="fr-CA"/>
          </a:p>
        </p:txBody>
      </p:sp>
    </p:spTree>
    <p:extLst>
      <p:ext uri="{BB962C8B-B14F-4D97-AF65-F5344CB8AC3E}">
        <p14:creationId xmlns:p14="http://schemas.microsoft.com/office/powerpoint/2010/main" val="2468856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5"/>
            <a:ext cx="3037840" cy="466434"/>
          </a:xfrm>
          <a:prstGeom prst="rect">
            <a:avLst/>
          </a:prstGeom>
        </p:spPr>
        <p:txBody>
          <a:bodyPr vert="horz" lIns="91921" tIns="45960" rIns="91921" bIns="45960" rtlCol="0"/>
          <a:lstStyle>
            <a:lvl1pPr algn="l">
              <a:defRPr sz="1100"/>
            </a:lvl1pPr>
          </a:lstStyle>
          <a:p>
            <a:endParaRPr lang="fr-CA"/>
          </a:p>
        </p:txBody>
      </p:sp>
      <p:sp>
        <p:nvSpPr>
          <p:cNvPr id="3" name="Date Placeholder 2"/>
          <p:cNvSpPr>
            <a:spLocks noGrp="1"/>
          </p:cNvSpPr>
          <p:nvPr>
            <p:ph type="dt" idx="1"/>
          </p:nvPr>
        </p:nvSpPr>
        <p:spPr>
          <a:xfrm>
            <a:off x="3970940" y="5"/>
            <a:ext cx="3037840" cy="466434"/>
          </a:xfrm>
          <a:prstGeom prst="rect">
            <a:avLst/>
          </a:prstGeom>
        </p:spPr>
        <p:txBody>
          <a:bodyPr vert="horz" lIns="91921" tIns="45960" rIns="91921" bIns="45960" rtlCol="0"/>
          <a:lstStyle>
            <a:lvl1pPr algn="r">
              <a:defRPr sz="1100"/>
            </a:lvl1pPr>
          </a:lstStyle>
          <a:p>
            <a:fld id="{2D992521-FA7D-411D-9C46-DF6B702BADB8}" type="datetimeFigureOut">
              <a:rPr lang="fr-CA" smtClean="0"/>
              <a:t>2024-06-11</a:t>
            </a:fld>
            <a:endParaRPr lang="fr-CA"/>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1921" tIns="45960" rIns="91921" bIns="45960" rtlCol="0" anchor="ctr"/>
          <a:lstStyle/>
          <a:p>
            <a:endParaRPr lang="fr-CA"/>
          </a:p>
        </p:txBody>
      </p:sp>
      <p:sp>
        <p:nvSpPr>
          <p:cNvPr id="5" name="Notes Placeholder 4"/>
          <p:cNvSpPr>
            <a:spLocks noGrp="1"/>
          </p:cNvSpPr>
          <p:nvPr>
            <p:ph type="body" sz="quarter" idx="3"/>
          </p:nvPr>
        </p:nvSpPr>
        <p:spPr>
          <a:xfrm>
            <a:off x="701042" y="4473899"/>
            <a:ext cx="5608320" cy="3660459"/>
          </a:xfrm>
          <a:prstGeom prst="rect">
            <a:avLst/>
          </a:prstGeom>
        </p:spPr>
        <p:txBody>
          <a:bodyPr vert="horz" lIns="91921" tIns="45960" rIns="91921" bIns="4596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829979"/>
            <a:ext cx="3037840" cy="466433"/>
          </a:xfrm>
          <a:prstGeom prst="rect">
            <a:avLst/>
          </a:prstGeom>
        </p:spPr>
        <p:txBody>
          <a:bodyPr vert="horz" lIns="91921" tIns="45960" rIns="91921" bIns="45960" rtlCol="0" anchor="b"/>
          <a:lstStyle>
            <a:lvl1pPr algn="l">
              <a:defRPr sz="1100"/>
            </a:lvl1pPr>
          </a:lstStyle>
          <a:p>
            <a:endParaRPr lang="fr-CA"/>
          </a:p>
        </p:txBody>
      </p:sp>
      <p:sp>
        <p:nvSpPr>
          <p:cNvPr id="7" name="Slide Number Placeholder 6"/>
          <p:cNvSpPr>
            <a:spLocks noGrp="1"/>
          </p:cNvSpPr>
          <p:nvPr>
            <p:ph type="sldNum" sz="quarter" idx="5"/>
          </p:nvPr>
        </p:nvSpPr>
        <p:spPr>
          <a:xfrm>
            <a:off x="3970940" y="8829979"/>
            <a:ext cx="3037840" cy="466433"/>
          </a:xfrm>
          <a:prstGeom prst="rect">
            <a:avLst/>
          </a:prstGeom>
        </p:spPr>
        <p:txBody>
          <a:bodyPr vert="horz" lIns="91921" tIns="45960" rIns="91921" bIns="45960" rtlCol="0" anchor="b"/>
          <a:lstStyle>
            <a:lvl1pPr algn="r">
              <a:defRPr sz="1100"/>
            </a:lvl1pPr>
          </a:lstStyle>
          <a:p>
            <a:fld id="{9CCE22E3-71D7-4D8C-BEBD-123B1E740CDA}" type="slidenum">
              <a:rPr lang="fr-CA" smtClean="0"/>
              <a:t>‹N°›</a:t>
            </a:fld>
            <a:endParaRPr lang="fr-CA"/>
          </a:p>
        </p:txBody>
      </p:sp>
    </p:spTree>
    <p:extLst>
      <p:ext uri="{BB962C8B-B14F-4D97-AF65-F5344CB8AC3E}">
        <p14:creationId xmlns:p14="http://schemas.microsoft.com/office/powerpoint/2010/main" val="205493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defTabSz="905617">
              <a:defRPr/>
            </a:pPr>
            <a:fld id="{00D2D90E-508D-9A49-8310-BCD2982C5D88}" type="slidenum">
              <a:rPr lang="fr-FR">
                <a:solidFill>
                  <a:prstClr val="black"/>
                </a:solidFill>
                <a:latin typeface="Calibri" panose="020F0502020204030204"/>
              </a:rPr>
              <a:pPr defTabSz="905617">
                <a:defRPr/>
              </a:pPr>
              <a:t>1</a:t>
            </a:fld>
            <a:endParaRPr lang="fr-FR">
              <a:solidFill>
                <a:prstClr val="black"/>
              </a:solidFill>
              <a:latin typeface="Calibri" panose="020F0502020204030204"/>
            </a:endParaRPr>
          </a:p>
        </p:txBody>
      </p:sp>
    </p:spTree>
    <p:extLst>
      <p:ext uri="{BB962C8B-B14F-4D97-AF65-F5344CB8AC3E}">
        <p14:creationId xmlns:p14="http://schemas.microsoft.com/office/powerpoint/2010/main" val="4232381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p:txBody>
      </p:sp>
      <p:sp>
        <p:nvSpPr>
          <p:cNvPr id="4" name="Espace réservé du numéro de diapositive 3"/>
          <p:cNvSpPr>
            <a:spLocks noGrp="1"/>
          </p:cNvSpPr>
          <p:nvPr>
            <p:ph type="sldNum" sz="quarter" idx="5"/>
          </p:nvPr>
        </p:nvSpPr>
        <p:spPr/>
        <p:txBody>
          <a:bodyPr/>
          <a:lstStyle/>
          <a:p>
            <a:fld id="{9CCE22E3-71D7-4D8C-BEBD-123B1E740CDA}" type="slidenum">
              <a:rPr lang="fr-CA" smtClean="0"/>
              <a:t>10</a:t>
            </a:fld>
            <a:endParaRPr lang="fr-CA"/>
          </a:p>
        </p:txBody>
      </p:sp>
    </p:spTree>
    <p:extLst>
      <p:ext uri="{BB962C8B-B14F-4D97-AF65-F5344CB8AC3E}">
        <p14:creationId xmlns:p14="http://schemas.microsoft.com/office/powerpoint/2010/main" val="532549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3:notes"/>
          <p:cNvSpPr txBox="1">
            <a:spLocks noGrp="1"/>
          </p:cNvSpPr>
          <p:nvPr>
            <p:ph type="body" idx="1"/>
          </p:nvPr>
        </p:nvSpPr>
        <p:spPr>
          <a:xfrm>
            <a:off x="701042" y="4473899"/>
            <a:ext cx="5608320" cy="3660459"/>
          </a:xfrm>
          <a:prstGeom prst="rect">
            <a:avLst/>
          </a:prstGeom>
          <a:noFill/>
          <a:ln>
            <a:noFill/>
          </a:ln>
        </p:spPr>
        <p:txBody>
          <a:bodyPr spcFirstLastPara="1" wrap="square" lIns="91908" tIns="45955" rIns="91908" bIns="45955" anchor="t" anchorCtr="0">
            <a:noAutofit/>
          </a:bodyPr>
          <a:lstStyle/>
          <a:p>
            <a:pPr defTabSz="905617">
              <a:defRPr/>
            </a:pPr>
            <a:endParaRPr lang="fr-FR" b="1" i="1" dirty="0">
              <a:solidFill>
                <a:srgbClr val="000000"/>
              </a:solidFill>
              <a:latin typeface="Helvetica Neue" panose="020B0604020202020204"/>
            </a:endParaRPr>
          </a:p>
          <a:p>
            <a:endParaRPr lang="fr-FR" dirty="0"/>
          </a:p>
        </p:txBody>
      </p:sp>
      <p:sp>
        <p:nvSpPr>
          <p:cNvPr id="183" name="Google Shape;183;p3:notes"/>
          <p:cNvSpPr txBox="1">
            <a:spLocks noGrp="1"/>
          </p:cNvSpPr>
          <p:nvPr>
            <p:ph type="sldNum" idx="12"/>
          </p:nvPr>
        </p:nvSpPr>
        <p:spPr>
          <a:xfrm>
            <a:off x="3970940" y="8829977"/>
            <a:ext cx="3037840" cy="466433"/>
          </a:xfrm>
          <a:prstGeom prst="rect">
            <a:avLst/>
          </a:prstGeom>
          <a:noFill/>
          <a:ln>
            <a:noFill/>
          </a:ln>
        </p:spPr>
        <p:txBody>
          <a:bodyPr spcFirstLastPara="1" wrap="square" lIns="91908" tIns="45955" rIns="91908" bIns="45955" anchor="b" anchorCtr="0">
            <a:noAutofit/>
          </a:bodyPr>
          <a:lstStyle/>
          <a:p>
            <a:fld id="{00000000-1234-1234-1234-123412341234}" type="slidenum">
              <a:rPr lang="fr-CA"/>
              <a:pPr/>
              <a:t>11</a:t>
            </a:fld>
            <a:endParaRPr lang="en-CA"/>
          </a:p>
        </p:txBody>
      </p:sp>
    </p:spTree>
    <p:extLst>
      <p:ext uri="{BB962C8B-B14F-4D97-AF65-F5344CB8AC3E}">
        <p14:creationId xmlns:p14="http://schemas.microsoft.com/office/powerpoint/2010/main" val="1373113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defTabSz="905617">
              <a:defRPr/>
            </a:pPr>
            <a:fld id="{9CCE22E3-71D7-4D8C-BEBD-123B1E740CDA}" type="slidenum">
              <a:rPr lang="fr-CA">
                <a:solidFill>
                  <a:prstClr val="black"/>
                </a:solidFill>
                <a:latin typeface="Calibri" panose="020F0502020204030204"/>
              </a:rPr>
              <a:pPr defTabSz="905617">
                <a:defRPr/>
              </a:pPr>
              <a:t>12</a:t>
            </a:fld>
            <a:endParaRPr lang="fr-CA">
              <a:solidFill>
                <a:prstClr val="black"/>
              </a:solidFill>
              <a:latin typeface="Calibri" panose="020F0502020204030204"/>
            </a:endParaRPr>
          </a:p>
        </p:txBody>
      </p:sp>
    </p:spTree>
    <p:extLst>
      <p:ext uri="{BB962C8B-B14F-4D97-AF65-F5344CB8AC3E}">
        <p14:creationId xmlns:p14="http://schemas.microsoft.com/office/powerpoint/2010/main" val="2678881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4: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4:notes"/>
          <p:cNvSpPr txBox="1">
            <a:spLocks noGrp="1"/>
          </p:cNvSpPr>
          <p:nvPr>
            <p:ph type="body" idx="1"/>
          </p:nvPr>
        </p:nvSpPr>
        <p:spPr>
          <a:xfrm>
            <a:off x="701042" y="4473899"/>
            <a:ext cx="5608320" cy="3660459"/>
          </a:xfrm>
          <a:prstGeom prst="rect">
            <a:avLst/>
          </a:prstGeom>
          <a:noFill/>
          <a:ln>
            <a:noFill/>
          </a:ln>
        </p:spPr>
        <p:txBody>
          <a:bodyPr spcFirstLastPara="1" wrap="square" lIns="91908" tIns="45955" rIns="91908" bIns="45955" anchor="t" anchorCtr="0">
            <a:noAutofit/>
          </a:bodyPr>
          <a:lstStyle/>
          <a:p>
            <a:pPr marL="339605" indent="-289294">
              <a:lnSpc>
                <a:spcPct val="150000"/>
              </a:lnSpc>
              <a:buClr>
                <a:srgbClr val="006633"/>
              </a:buClr>
              <a:buSzPts val="800"/>
            </a:pPr>
            <a:endParaRPr lang="en-CA" sz="800" dirty="0">
              <a:solidFill>
                <a:srgbClr val="262626"/>
              </a:solidFill>
              <a:latin typeface="Quattrocento Sans"/>
              <a:ea typeface="Quattrocento Sans"/>
              <a:cs typeface="Quattrocento Sans"/>
              <a:sym typeface="Quattrocento Sans"/>
            </a:endParaRPr>
          </a:p>
        </p:txBody>
      </p:sp>
      <p:sp>
        <p:nvSpPr>
          <p:cNvPr id="364" name="Google Shape;364;p14:notes"/>
          <p:cNvSpPr txBox="1">
            <a:spLocks noGrp="1"/>
          </p:cNvSpPr>
          <p:nvPr>
            <p:ph type="sldNum" idx="12"/>
          </p:nvPr>
        </p:nvSpPr>
        <p:spPr>
          <a:xfrm>
            <a:off x="3970940" y="8829974"/>
            <a:ext cx="3037840" cy="466433"/>
          </a:xfrm>
          <a:prstGeom prst="rect">
            <a:avLst/>
          </a:prstGeom>
          <a:noFill/>
          <a:ln>
            <a:noFill/>
          </a:ln>
        </p:spPr>
        <p:txBody>
          <a:bodyPr spcFirstLastPara="1" wrap="square" lIns="91908" tIns="45955" rIns="91908" bIns="45955" anchor="b" anchorCtr="0">
            <a:noAutofit/>
          </a:bodyPr>
          <a:lstStyle/>
          <a:p>
            <a:pPr defTabSz="905617">
              <a:defRPr/>
            </a:pPr>
            <a:fld id="{00000000-1234-1234-1234-123412341234}" type="slidenum">
              <a:rPr lang="fr-CA">
                <a:solidFill>
                  <a:prstClr val="black"/>
                </a:solidFill>
                <a:latin typeface="Calibri" panose="020F0502020204030204"/>
              </a:rPr>
              <a:pPr defTabSz="905617">
                <a:defRPr/>
              </a:pPr>
              <a:t>13</a:t>
            </a:fld>
            <a:endParaRPr lang="en-CA">
              <a:solidFill>
                <a:prstClr val="black"/>
              </a:solidFill>
              <a:latin typeface="Calibri" panose="020F0502020204030204"/>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9CCE22E3-71D7-4D8C-BEBD-123B1E740CDA}" type="slidenum">
              <a:rPr lang="fr-CA" smtClean="0"/>
              <a:t>14</a:t>
            </a:fld>
            <a:endParaRPr lang="fr-CA"/>
          </a:p>
        </p:txBody>
      </p:sp>
    </p:spTree>
    <p:extLst>
      <p:ext uri="{BB962C8B-B14F-4D97-AF65-F5344CB8AC3E}">
        <p14:creationId xmlns:p14="http://schemas.microsoft.com/office/powerpoint/2010/main" val="299478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3:notes"/>
          <p:cNvSpPr txBox="1">
            <a:spLocks noGrp="1"/>
          </p:cNvSpPr>
          <p:nvPr>
            <p:ph type="body" idx="1"/>
          </p:nvPr>
        </p:nvSpPr>
        <p:spPr>
          <a:xfrm>
            <a:off x="701042" y="4473899"/>
            <a:ext cx="5608320" cy="3660459"/>
          </a:xfrm>
          <a:prstGeom prst="rect">
            <a:avLst/>
          </a:prstGeom>
          <a:noFill/>
          <a:ln>
            <a:noFill/>
          </a:ln>
        </p:spPr>
        <p:txBody>
          <a:bodyPr spcFirstLastPara="1" wrap="square" lIns="91908" tIns="45955" rIns="91908" bIns="45955" anchor="t" anchorCtr="0">
            <a:noAutofit/>
          </a:bodyPr>
          <a:lstStyle/>
          <a:p>
            <a:endParaRPr lang="en-CA" dirty="0"/>
          </a:p>
        </p:txBody>
      </p:sp>
      <p:sp>
        <p:nvSpPr>
          <p:cNvPr id="183" name="Google Shape;183;p3:notes"/>
          <p:cNvSpPr txBox="1">
            <a:spLocks noGrp="1"/>
          </p:cNvSpPr>
          <p:nvPr>
            <p:ph type="sldNum" idx="12"/>
          </p:nvPr>
        </p:nvSpPr>
        <p:spPr>
          <a:xfrm>
            <a:off x="3970940" y="8829976"/>
            <a:ext cx="3037840" cy="466433"/>
          </a:xfrm>
          <a:prstGeom prst="rect">
            <a:avLst/>
          </a:prstGeom>
          <a:noFill/>
          <a:ln>
            <a:noFill/>
          </a:ln>
        </p:spPr>
        <p:txBody>
          <a:bodyPr spcFirstLastPara="1" wrap="square" lIns="91908" tIns="45955" rIns="91908" bIns="4595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fr-CA" sz="1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3:notes"/>
          <p:cNvSpPr txBox="1">
            <a:spLocks noGrp="1"/>
          </p:cNvSpPr>
          <p:nvPr>
            <p:ph type="body" idx="1"/>
          </p:nvPr>
        </p:nvSpPr>
        <p:spPr>
          <a:xfrm>
            <a:off x="701042" y="4473899"/>
            <a:ext cx="5608320" cy="3660459"/>
          </a:xfrm>
          <a:prstGeom prst="rect">
            <a:avLst/>
          </a:prstGeom>
          <a:noFill/>
          <a:ln>
            <a:noFill/>
          </a:ln>
        </p:spPr>
        <p:txBody>
          <a:bodyPr spcFirstLastPara="1" wrap="square" lIns="91908" tIns="45955" rIns="91908" bIns="45955" anchor="t" anchorCtr="0">
            <a:noAutofit/>
          </a:bodyPr>
          <a:lstStyle/>
          <a:p>
            <a:endParaRPr lang="en-CA" dirty="0"/>
          </a:p>
        </p:txBody>
      </p:sp>
      <p:sp>
        <p:nvSpPr>
          <p:cNvPr id="183" name="Google Shape;183;p3:notes"/>
          <p:cNvSpPr txBox="1">
            <a:spLocks noGrp="1"/>
          </p:cNvSpPr>
          <p:nvPr>
            <p:ph type="sldNum" idx="12"/>
          </p:nvPr>
        </p:nvSpPr>
        <p:spPr>
          <a:xfrm>
            <a:off x="3970940" y="8829976"/>
            <a:ext cx="3037840" cy="466433"/>
          </a:xfrm>
          <a:prstGeom prst="rect">
            <a:avLst/>
          </a:prstGeom>
          <a:noFill/>
          <a:ln>
            <a:noFill/>
          </a:ln>
        </p:spPr>
        <p:txBody>
          <a:bodyPr spcFirstLastPara="1" wrap="square" lIns="91908" tIns="45955" rIns="91908" bIns="4595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fr-CA" sz="1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679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9CCE22E3-71D7-4D8C-BEBD-123B1E740CDA}" type="slidenum">
              <a:rPr lang="fr-CA" smtClean="0"/>
              <a:t>4</a:t>
            </a:fld>
            <a:endParaRPr lang="fr-CA"/>
          </a:p>
        </p:txBody>
      </p:sp>
    </p:spTree>
    <p:extLst>
      <p:ext uri="{BB962C8B-B14F-4D97-AF65-F5344CB8AC3E}">
        <p14:creationId xmlns:p14="http://schemas.microsoft.com/office/powerpoint/2010/main" val="877789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9CCE22E3-71D7-4D8C-BEBD-123B1E740CDA}" type="slidenum">
              <a:rPr lang="fr-CA" smtClean="0"/>
              <a:t>5</a:t>
            </a:fld>
            <a:endParaRPr lang="fr-CA"/>
          </a:p>
        </p:txBody>
      </p:sp>
    </p:spTree>
    <p:extLst>
      <p:ext uri="{BB962C8B-B14F-4D97-AF65-F5344CB8AC3E}">
        <p14:creationId xmlns:p14="http://schemas.microsoft.com/office/powerpoint/2010/main" val="2113714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9CCE22E3-71D7-4D8C-BEBD-123B1E740CDA}" type="slidenum">
              <a:rPr lang="fr-CA" smtClean="0"/>
              <a:t>6</a:t>
            </a:fld>
            <a:endParaRPr lang="fr-CA"/>
          </a:p>
        </p:txBody>
      </p:sp>
    </p:spTree>
    <p:extLst>
      <p:ext uri="{BB962C8B-B14F-4D97-AF65-F5344CB8AC3E}">
        <p14:creationId xmlns:p14="http://schemas.microsoft.com/office/powerpoint/2010/main" val="1904115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038AC-27FE-4673-BEA0-2F3737F4725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464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9CCE22E3-71D7-4D8C-BEBD-123B1E740CDA}" type="slidenum">
              <a:rPr lang="fr-CA" smtClean="0"/>
              <a:t>8</a:t>
            </a:fld>
            <a:endParaRPr lang="fr-CA"/>
          </a:p>
        </p:txBody>
      </p:sp>
    </p:spTree>
    <p:extLst>
      <p:ext uri="{BB962C8B-B14F-4D97-AF65-F5344CB8AC3E}">
        <p14:creationId xmlns:p14="http://schemas.microsoft.com/office/powerpoint/2010/main" val="2280032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9CCE22E3-71D7-4D8C-BEBD-123B1E740CDA}" type="slidenum">
              <a:rPr lang="fr-CA" smtClean="0"/>
              <a:t>9</a:t>
            </a:fld>
            <a:endParaRPr lang="fr-CA"/>
          </a:p>
        </p:txBody>
      </p:sp>
    </p:spTree>
    <p:extLst>
      <p:ext uri="{BB962C8B-B14F-4D97-AF65-F5344CB8AC3E}">
        <p14:creationId xmlns:p14="http://schemas.microsoft.com/office/powerpoint/2010/main" val="9779623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rgbClr val="607939"/>
        </a:solidFill>
        <a:effectLst/>
      </p:bgPr>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6EA8452F-3760-9B96-5F1D-E9BCC0CCDC4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1996" cy="6858000"/>
          </a:xfrm>
          <a:prstGeom prst="rect">
            <a:avLst/>
          </a:prstGeom>
        </p:spPr>
      </p:pic>
      <p:sp>
        <p:nvSpPr>
          <p:cNvPr id="2" name="Titre 1">
            <a:extLst>
              <a:ext uri="{FF2B5EF4-FFF2-40B4-BE49-F238E27FC236}">
                <a16:creationId xmlns:a16="http://schemas.microsoft.com/office/drawing/2014/main" id="{74ECE2FD-C5F4-1761-8812-5CA6B82E17D8}"/>
              </a:ext>
            </a:extLst>
          </p:cNvPr>
          <p:cNvSpPr>
            <a:spLocks noGrp="1"/>
          </p:cNvSpPr>
          <p:nvPr>
            <p:ph type="ctrTitle"/>
          </p:nvPr>
        </p:nvSpPr>
        <p:spPr>
          <a:xfrm>
            <a:off x="7683190" y="2019830"/>
            <a:ext cx="4508806" cy="2551112"/>
          </a:xfrm>
        </p:spPr>
        <p:txBody>
          <a:bodyPr anchor="b">
            <a:normAutofit/>
          </a:bodyPr>
          <a:lstStyle>
            <a:lvl1pPr algn="ctr">
              <a:defRPr sz="3600" b="1">
                <a:latin typeface="+mj-lt"/>
                <a:ea typeface="EB Garamond" pitchFamily="2" charset="0"/>
              </a:defRPr>
            </a:lvl1pPr>
          </a:lstStyle>
          <a:p>
            <a:r>
              <a:rPr lang="fr-CA"/>
              <a:t>Modifier le style du titre</a:t>
            </a:r>
            <a:endParaRPr lang="fr-FR"/>
          </a:p>
        </p:txBody>
      </p:sp>
      <p:sp>
        <p:nvSpPr>
          <p:cNvPr id="3" name="Sous-titre 2">
            <a:extLst>
              <a:ext uri="{FF2B5EF4-FFF2-40B4-BE49-F238E27FC236}">
                <a16:creationId xmlns:a16="http://schemas.microsoft.com/office/drawing/2014/main" id="{AC794A67-3E32-19B0-C568-02F53751F298}"/>
              </a:ext>
            </a:extLst>
          </p:cNvPr>
          <p:cNvSpPr>
            <a:spLocks noGrp="1"/>
          </p:cNvSpPr>
          <p:nvPr>
            <p:ph type="subTitle" idx="1"/>
          </p:nvPr>
        </p:nvSpPr>
        <p:spPr>
          <a:xfrm>
            <a:off x="7683190" y="4570942"/>
            <a:ext cx="4508807" cy="2287058"/>
          </a:xfrm>
        </p:spPr>
        <p:txBody>
          <a:bodyPr>
            <a:normAutofit/>
          </a:bodyPr>
          <a:lstStyle>
            <a:lvl1pPr marL="0" indent="0" algn="ctr">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Tree>
    <p:extLst>
      <p:ext uri="{BB962C8B-B14F-4D97-AF65-F5344CB8AC3E}">
        <p14:creationId xmlns:p14="http://schemas.microsoft.com/office/powerpoint/2010/main" val="275667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865ADC-9000-93E2-2ECA-BB6F0AFC10B7}"/>
              </a:ext>
            </a:extLst>
          </p:cNvPr>
          <p:cNvSpPr>
            <a:spLocks noGrp="1"/>
          </p:cNvSpPr>
          <p:nvPr>
            <p:ph type="title"/>
          </p:nvPr>
        </p:nvSpPr>
        <p:spPr>
          <a:xfrm>
            <a:off x="838200" y="-1"/>
            <a:ext cx="10515600" cy="1409701"/>
          </a:xfrm>
        </p:spPr>
        <p:txBody>
          <a:bodyPr lIns="0" tIns="0" rIns="0" bIns="0" anchor="b"/>
          <a:lstStyle>
            <a:lvl1pPr>
              <a:defRPr b="1">
                <a:solidFill>
                  <a:srgbClr val="013DA4"/>
                </a:solidFill>
                <a:latin typeface="+mj-lt"/>
                <a:ea typeface="EB Garamond" pitchFamily="2" charset="0"/>
              </a:defRPr>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08282A61-0D6F-444D-2009-FC67131A5C4B}"/>
              </a:ext>
            </a:extLst>
          </p:cNvPr>
          <p:cNvSpPr>
            <a:spLocks noGrp="1"/>
          </p:cNvSpPr>
          <p:nvPr>
            <p:ph idx="1"/>
          </p:nvPr>
        </p:nvSpPr>
        <p:spPr>
          <a:xfrm>
            <a:off x="838200" y="1638300"/>
            <a:ext cx="10515600" cy="4648200"/>
          </a:xfrm>
        </p:spPr>
        <p:txBody>
          <a:bodyPr>
            <a:no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D1FEB867-0449-5A46-6B4A-504F11768B54}"/>
              </a:ext>
            </a:extLst>
          </p:cNvPr>
          <p:cNvSpPr>
            <a:spLocks noGrp="1"/>
          </p:cNvSpPr>
          <p:nvPr>
            <p:ph type="dt" sz="half" idx="10"/>
          </p:nvPr>
        </p:nvSpPr>
        <p:spPr>
          <a:xfrm>
            <a:off x="838200" y="6492875"/>
            <a:ext cx="2743200" cy="365125"/>
          </a:xfrm>
        </p:spPr>
        <p:txBody>
          <a:bodyPr lIns="0" tIns="0" rIns="0" bIns="0"/>
          <a:lstStyle/>
          <a:p>
            <a:fld id="{8E8EDB0A-67EE-1743-BCE6-F4332EA4D7EF}" type="datetime1">
              <a:rPr lang="fr-CA" smtClean="0"/>
              <a:t>2024-06-11</a:t>
            </a:fld>
            <a:endParaRPr lang="fr-FR"/>
          </a:p>
        </p:txBody>
      </p:sp>
      <p:sp>
        <p:nvSpPr>
          <p:cNvPr id="6" name="Espace réservé du numéro de diapositive 5">
            <a:extLst>
              <a:ext uri="{FF2B5EF4-FFF2-40B4-BE49-F238E27FC236}">
                <a16:creationId xmlns:a16="http://schemas.microsoft.com/office/drawing/2014/main" id="{DFA0C524-548B-4771-9ADD-8D39D1848E99}"/>
              </a:ext>
            </a:extLst>
          </p:cNvPr>
          <p:cNvSpPr>
            <a:spLocks noGrp="1"/>
          </p:cNvSpPr>
          <p:nvPr>
            <p:ph type="sldNum" sz="quarter" idx="12"/>
          </p:nvPr>
        </p:nvSpPr>
        <p:spPr>
          <a:xfrm>
            <a:off x="8610600" y="6492875"/>
            <a:ext cx="2743200" cy="365125"/>
          </a:xfrm>
        </p:spPr>
        <p:txBody>
          <a:bodyPr lIns="0" tIns="0" rIns="0" bIns="0"/>
          <a:lstStyle/>
          <a:p>
            <a:fld id="{3D480F76-20FE-5449-8F31-4AB45E974F12}" type="slidenum">
              <a:rPr lang="fr-FR" smtClean="0"/>
              <a:t>‹N°›</a:t>
            </a:fld>
            <a:endParaRPr lang="fr-FR"/>
          </a:p>
        </p:txBody>
      </p:sp>
    </p:spTree>
    <p:extLst>
      <p:ext uri="{BB962C8B-B14F-4D97-AF65-F5344CB8AC3E}">
        <p14:creationId xmlns:p14="http://schemas.microsoft.com/office/powerpoint/2010/main" val="1658482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3960">
          <p15:clr>
            <a:srgbClr val="FBAE40"/>
          </p15:clr>
        </p15:guide>
        <p15:guide id="6" orient="horz" pos="4080">
          <p15:clr>
            <a:srgbClr val="FBAE40"/>
          </p15:clr>
        </p15:guide>
        <p15:guide id="8" orient="horz" pos="1032">
          <p15:clr>
            <a:srgbClr val="FBAE40"/>
          </p15:clr>
        </p15:guide>
        <p15:guide id="9" orient="horz" pos="8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47BD58-BA78-49AC-F220-39B86EDA660C}"/>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17C6D26D-874B-6DEF-C257-AF9A606FA424}"/>
              </a:ext>
            </a:extLst>
          </p:cNvPr>
          <p:cNvSpPr>
            <a:spLocks noGrp="1"/>
          </p:cNvSpPr>
          <p:nvPr>
            <p:ph type="dt" sz="half" idx="10"/>
          </p:nvPr>
        </p:nvSpPr>
        <p:spPr/>
        <p:txBody>
          <a:bodyPr/>
          <a:lstStyle/>
          <a:p>
            <a:fld id="{B60030FC-6A1E-D14C-8DA0-1FD9149436B0}" type="datetime1">
              <a:rPr lang="fr-CA" smtClean="0"/>
              <a:t>2024-06-11</a:t>
            </a:fld>
            <a:endParaRPr lang="fr-FR"/>
          </a:p>
        </p:txBody>
      </p:sp>
      <p:sp>
        <p:nvSpPr>
          <p:cNvPr id="5" name="Espace réservé du numéro de diapositive 4">
            <a:extLst>
              <a:ext uri="{FF2B5EF4-FFF2-40B4-BE49-F238E27FC236}">
                <a16:creationId xmlns:a16="http://schemas.microsoft.com/office/drawing/2014/main" id="{CDDBDF0D-54CF-E74B-0E67-09060AB9CA38}"/>
              </a:ext>
            </a:extLst>
          </p:cNvPr>
          <p:cNvSpPr>
            <a:spLocks noGrp="1"/>
          </p:cNvSpPr>
          <p:nvPr>
            <p:ph type="sldNum" sz="quarter" idx="12"/>
          </p:nvPr>
        </p:nvSpPr>
        <p:spPr/>
        <p:txBody>
          <a:bodyPr/>
          <a:lstStyle/>
          <a:p>
            <a:fld id="{3D480F76-20FE-5449-8F31-4AB45E974F12}" type="slidenum">
              <a:rPr lang="fr-FR" smtClean="0"/>
              <a:t>‹N°›</a:t>
            </a:fld>
            <a:endParaRPr lang="fr-FR"/>
          </a:p>
        </p:txBody>
      </p:sp>
    </p:spTree>
    <p:extLst>
      <p:ext uri="{BB962C8B-B14F-4D97-AF65-F5344CB8AC3E}">
        <p14:creationId xmlns:p14="http://schemas.microsoft.com/office/powerpoint/2010/main" val="2436272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EECA0CE-712F-626B-A1C5-572C4367CA01}"/>
              </a:ext>
            </a:extLst>
          </p:cNvPr>
          <p:cNvSpPr>
            <a:spLocks noGrp="1"/>
          </p:cNvSpPr>
          <p:nvPr>
            <p:ph type="dt" sz="half" idx="10"/>
          </p:nvPr>
        </p:nvSpPr>
        <p:spPr/>
        <p:txBody>
          <a:bodyPr/>
          <a:lstStyle/>
          <a:p>
            <a:fld id="{D538AF86-A659-BF42-A60A-FBAD44A648A6}" type="datetime1">
              <a:rPr lang="fr-CA" smtClean="0"/>
              <a:t>2024-06-11</a:t>
            </a:fld>
            <a:endParaRPr lang="fr-FR"/>
          </a:p>
        </p:txBody>
      </p:sp>
      <p:sp>
        <p:nvSpPr>
          <p:cNvPr id="4" name="Espace réservé du numéro de diapositive 3">
            <a:extLst>
              <a:ext uri="{FF2B5EF4-FFF2-40B4-BE49-F238E27FC236}">
                <a16:creationId xmlns:a16="http://schemas.microsoft.com/office/drawing/2014/main" id="{31CB60A2-5D90-1836-2BA2-51BBADC0A288}"/>
              </a:ext>
            </a:extLst>
          </p:cNvPr>
          <p:cNvSpPr>
            <a:spLocks noGrp="1"/>
          </p:cNvSpPr>
          <p:nvPr>
            <p:ph type="sldNum" sz="quarter" idx="12"/>
          </p:nvPr>
        </p:nvSpPr>
        <p:spPr/>
        <p:txBody>
          <a:bodyPr/>
          <a:lstStyle/>
          <a:p>
            <a:fld id="{3D480F76-20FE-5449-8F31-4AB45E974F12}" type="slidenum">
              <a:rPr lang="fr-FR" smtClean="0"/>
              <a:t>‹N°›</a:t>
            </a:fld>
            <a:endParaRPr lang="fr-FR"/>
          </a:p>
        </p:txBody>
      </p:sp>
    </p:spTree>
    <p:extLst>
      <p:ext uri="{BB962C8B-B14F-4D97-AF65-F5344CB8AC3E}">
        <p14:creationId xmlns:p14="http://schemas.microsoft.com/office/powerpoint/2010/main" val="29846530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72E73B8-C67C-E51C-C1C8-ED45274CC179}"/>
              </a:ext>
            </a:extLst>
          </p:cNvPr>
          <p:cNvSpPr>
            <a:spLocks noGrp="1"/>
          </p:cNvSpPr>
          <p:nvPr>
            <p:ph type="title"/>
          </p:nvPr>
        </p:nvSpPr>
        <p:spPr>
          <a:xfrm>
            <a:off x="838200" y="1"/>
            <a:ext cx="10515600" cy="1409700"/>
          </a:xfrm>
          <a:prstGeom prst="rect">
            <a:avLst/>
          </a:prstGeom>
        </p:spPr>
        <p:txBody>
          <a:bodyPr vert="horz" lIns="0" tIns="0" rIns="0" bIns="0" rtlCol="0" anchor="b">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941AEAB8-CF56-DD28-5926-5D2342D7620C}"/>
              </a:ext>
            </a:extLst>
          </p:cNvPr>
          <p:cNvSpPr>
            <a:spLocks noGrp="1"/>
          </p:cNvSpPr>
          <p:nvPr>
            <p:ph type="body" idx="1"/>
          </p:nvPr>
        </p:nvSpPr>
        <p:spPr>
          <a:xfrm>
            <a:off x="838200" y="1638300"/>
            <a:ext cx="10515600" cy="4632325"/>
          </a:xfrm>
          <a:prstGeom prst="rect">
            <a:avLst/>
          </a:prstGeom>
        </p:spPr>
        <p:txBody>
          <a:bodyPr vert="horz" lIns="0" tIns="0" rIns="0" bIns="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D985ABE7-88F6-D965-29A1-1AEA402E911D}"/>
              </a:ext>
            </a:extLst>
          </p:cNvPr>
          <p:cNvSpPr>
            <a:spLocks noGrp="1"/>
          </p:cNvSpPr>
          <p:nvPr>
            <p:ph type="dt" sz="half" idx="2"/>
          </p:nvPr>
        </p:nvSpPr>
        <p:spPr>
          <a:xfrm>
            <a:off x="838200" y="6492875"/>
            <a:ext cx="2743200" cy="365125"/>
          </a:xfrm>
          <a:prstGeom prst="rect">
            <a:avLst/>
          </a:prstGeom>
        </p:spPr>
        <p:txBody>
          <a:bodyPr vert="horz" lIns="0" tIns="0" rIns="0" bIns="0" rtlCol="0" anchor="ctr"/>
          <a:lstStyle>
            <a:lvl1pPr algn="l">
              <a:defRPr sz="1000">
                <a:solidFill>
                  <a:schemeClr val="bg1">
                    <a:lumMod val="50000"/>
                  </a:schemeClr>
                </a:solidFill>
              </a:defRPr>
            </a:lvl1pPr>
          </a:lstStyle>
          <a:p>
            <a:fld id="{6BA4C63A-5E0B-BC4D-9CF1-E173CB12DF35}" type="datetime1">
              <a:rPr lang="fr-CA" smtClean="0"/>
              <a:pPr/>
              <a:t>2024-06-11</a:t>
            </a:fld>
            <a:endParaRPr lang="fr-FR"/>
          </a:p>
        </p:txBody>
      </p:sp>
      <p:sp>
        <p:nvSpPr>
          <p:cNvPr id="6" name="Espace réservé du numéro de diapositive 5">
            <a:extLst>
              <a:ext uri="{FF2B5EF4-FFF2-40B4-BE49-F238E27FC236}">
                <a16:creationId xmlns:a16="http://schemas.microsoft.com/office/drawing/2014/main" id="{3729439A-69FC-F4BC-E907-0698FDE92B7D}"/>
              </a:ext>
            </a:extLst>
          </p:cNvPr>
          <p:cNvSpPr>
            <a:spLocks noGrp="1"/>
          </p:cNvSpPr>
          <p:nvPr>
            <p:ph type="sldNum" sz="quarter" idx="4"/>
          </p:nvPr>
        </p:nvSpPr>
        <p:spPr>
          <a:xfrm>
            <a:off x="8610600" y="6492875"/>
            <a:ext cx="2743200" cy="365125"/>
          </a:xfrm>
          <a:prstGeom prst="rect">
            <a:avLst/>
          </a:prstGeom>
        </p:spPr>
        <p:txBody>
          <a:bodyPr vert="horz" lIns="0" tIns="0" rIns="0" bIns="0" rtlCol="0" anchor="ctr"/>
          <a:lstStyle>
            <a:lvl1pPr algn="r">
              <a:defRPr sz="1000" b="1">
                <a:solidFill>
                  <a:schemeClr val="bg1">
                    <a:lumMod val="50000"/>
                  </a:schemeClr>
                </a:solidFill>
              </a:defRPr>
            </a:lvl1pPr>
          </a:lstStyle>
          <a:p>
            <a:fld id="{3D480F76-20FE-5449-8F31-4AB45E974F12}" type="slidenum">
              <a:rPr lang="fr-FR" smtClean="0"/>
              <a:pPr/>
              <a:t>‹N°›</a:t>
            </a:fld>
            <a:endParaRPr lang="fr-FR"/>
          </a:p>
        </p:txBody>
      </p:sp>
    </p:spTree>
    <p:extLst>
      <p:ext uri="{BB962C8B-B14F-4D97-AF65-F5344CB8AC3E}">
        <p14:creationId xmlns:p14="http://schemas.microsoft.com/office/powerpoint/2010/main" val="10177989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0" r:id="rId3"/>
    <p:sldLayoutId id="2147483681" r:id="rId4"/>
  </p:sldLayoutIdLst>
  <p:hf hdr="0" ftr="0"/>
  <p:txStyles>
    <p:titleStyle>
      <a:lvl1pPr algn="l" defTabSz="914400" rtl="0" eaLnBrk="1" latinLnBrk="0" hangingPunct="1">
        <a:lnSpc>
          <a:spcPct val="90000"/>
        </a:lnSpc>
        <a:spcBef>
          <a:spcPct val="0"/>
        </a:spcBef>
        <a:buNone/>
        <a:defRPr sz="4400" b="1" kern="1200">
          <a:solidFill>
            <a:schemeClr val="tx2"/>
          </a:solidFill>
          <a:latin typeface="+mj-lt"/>
          <a:ea typeface="EB Garamond"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888" userDrawn="1">
          <p15:clr>
            <a:srgbClr val="F26B43"/>
          </p15:clr>
        </p15:guide>
        <p15:guide id="4" pos="528" userDrawn="1">
          <p15:clr>
            <a:srgbClr val="F26B43"/>
          </p15:clr>
        </p15:guide>
        <p15:guide id="5" pos="7152" userDrawn="1">
          <p15:clr>
            <a:srgbClr val="F26B43"/>
          </p15:clr>
        </p15:guide>
        <p15:guide id="6" orient="horz" pos="1032" userDrawn="1">
          <p15:clr>
            <a:srgbClr val="F26B43"/>
          </p15:clr>
        </p15:guide>
        <p15:guide id="7" orient="horz" pos="4080" userDrawn="1">
          <p15:clr>
            <a:srgbClr val="F26B43"/>
          </p15:clr>
        </p15:guide>
        <p15:guide id="8"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emf"/><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79041E-1B87-BD5A-D023-A27E4061B391}"/>
              </a:ext>
            </a:extLst>
          </p:cNvPr>
          <p:cNvSpPr/>
          <p:nvPr/>
        </p:nvSpPr>
        <p:spPr>
          <a:xfrm>
            <a:off x="7683190" y="0"/>
            <a:ext cx="450880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Triangle 28">
            <a:extLst>
              <a:ext uri="{FF2B5EF4-FFF2-40B4-BE49-F238E27FC236}">
                <a16:creationId xmlns:a16="http://schemas.microsoft.com/office/drawing/2014/main" id="{D65221DA-B085-B8CF-E25B-8D86DF508FF2}"/>
              </a:ext>
            </a:extLst>
          </p:cNvPr>
          <p:cNvSpPr/>
          <p:nvPr/>
        </p:nvSpPr>
        <p:spPr>
          <a:xfrm rot="5400000">
            <a:off x="6738204" y="4499136"/>
            <a:ext cx="747339" cy="38087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Triangle 29">
            <a:extLst>
              <a:ext uri="{FF2B5EF4-FFF2-40B4-BE49-F238E27FC236}">
                <a16:creationId xmlns:a16="http://schemas.microsoft.com/office/drawing/2014/main" id="{5BD8C64C-153A-FCBB-40F6-603D3311F8BC}"/>
              </a:ext>
            </a:extLst>
          </p:cNvPr>
          <p:cNvSpPr/>
          <p:nvPr/>
        </p:nvSpPr>
        <p:spPr>
          <a:xfrm rot="5400000">
            <a:off x="7119083" y="4499136"/>
            <a:ext cx="747339" cy="38087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re 1">
            <a:extLst>
              <a:ext uri="{FF2B5EF4-FFF2-40B4-BE49-F238E27FC236}">
                <a16:creationId xmlns:a16="http://schemas.microsoft.com/office/drawing/2014/main" id="{2DD1C61D-1403-2EEF-A004-BE83800AACDA}"/>
              </a:ext>
            </a:extLst>
          </p:cNvPr>
          <p:cNvSpPr>
            <a:spLocks noGrp="1"/>
          </p:cNvSpPr>
          <p:nvPr>
            <p:ph type="ctrTitle"/>
          </p:nvPr>
        </p:nvSpPr>
        <p:spPr>
          <a:xfrm>
            <a:off x="7683190" y="3557382"/>
            <a:ext cx="4508807" cy="2195635"/>
          </a:xfrm>
        </p:spPr>
        <p:txBody>
          <a:bodyPr anchor="ctr">
            <a:noAutofit/>
          </a:bodyPr>
          <a:lstStyle/>
          <a:p>
            <a:r>
              <a:rPr lang="fr-CA" sz="2800">
                <a:solidFill>
                  <a:srgbClr val="013DA4"/>
                </a:solidFill>
                <a:latin typeface="+mn-lt"/>
              </a:rPr>
              <a:t>Gestion intégrée de matières résiduelles: service public et essentiel.</a:t>
            </a:r>
          </a:p>
        </p:txBody>
      </p:sp>
      <p:sp>
        <p:nvSpPr>
          <p:cNvPr id="3" name="Sous-titre 2">
            <a:extLst>
              <a:ext uri="{FF2B5EF4-FFF2-40B4-BE49-F238E27FC236}">
                <a16:creationId xmlns:a16="http://schemas.microsoft.com/office/drawing/2014/main" id="{F76B3A29-990A-5481-A5D2-51F2E2EFF6C4}"/>
              </a:ext>
            </a:extLst>
          </p:cNvPr>
          <p:cNvSpPr>
            <a:spLocks noGrp="1"/>
          </p:cNvSpPr>
          <p:nvPr>
            <p:ph type="subTitle" idx="1"/>
          </p:nvPr>
        </p:nvSpPr>
        <p:spPr>
          <a:xfrm>
            <a:off x="7683190" y="5753018"/>
            <a:ext cx="4508807" cy="1104981"/>
          </a:xfrm>
        </p:spPr>
        <p:txBody>
          <a:bodyPr>
            <a:normAutofit/>
          </a:bodyPr>
          <a:lstStyle/>
          <a:p>
            <a:r>
              <a:rPr lang="fr-CA" sz="1400">
                <a:solidFill>
                  <a:schemeClr val="tx1">
                    <a:lumMod val="50000"/>
                    <a:lumOff val="50000"/>
                  </a:schemeClr>
                </a:solidFill>
                <a:latin typeface="Arial" panose="020B0604020202020204" pitchFamily="34" charset="0"/>
                <a:cs typeface="Arial" panose="020B0604020202020204" pitchFamily="34" charset="0"/>
              </a:rPr>
              <a:t>Le vendredi, 7 juin 2024</a:t>
            </a:r>
          </a:p>
        </p:txBody>
      </p:sp>
      <p:sp>
        <p:nvSpPr>
          <p:cNvPr id="4" name="Triangle 3">
            <a:extLst>
              <a:ext uri="{FF2B5EF4-FFF2-40B4-BE49-F238E27FC236}">
                <a16:creationId xmlns:a16="http://schemas.microsoft.com/office/drawing/2014/main" id="{48BDA34F-BF3F-395B-D4D2-D89424EFE67D}"/>
              </a:ext>
            </a:extLst>
          </p:cNvPr>
          <p:cNvSpPr/>
          <p:nvPr/>
        </p:nvSpPr>
        <p:spPr>
          <a:xfrm rot="10800000">
            <a:off x="9570430" y="2755283"/>
            <a:ext cx="747339" cy="380877"/>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riangle 6">
            <a:extLst>
              <a:ext uri="{FF2B5EF4-FFF2-40B4-BE49-F238E27FC236}">
                <a16:creationId xmlns:a16="http://schemas.microsoft.com/office/drawing/2014/main" id="{06EF6114-FF10-2251-90F6-F610EB4C25CC}"/>
              </a:ext>
            </a:extLst>
          </p:cNvPr>
          <p:cNvSpPr/>
          <p:nvPr/>
        </p:nvSpPr>
        <p:spPr>
          <a:xfrm rot="10800000">
            <a:off x="9570430" y="3136162"/>
            <a:ext cx="747339" cy="380877"/>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6" name="Image 15">
            <a:extLst>
              <a:ext uri="{FF2B5EF4-FFF2-40B4-BE49-F238E27FC236}">
                <a16:creationId xmlns:a16="http://schemas.microsoft.com/office/drawing/2014/main" id="{E349BB4D-5331-BABF-3F0E-6E0E8C338A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132" b="8132"/>
          <a:stretch/>
        </p:blipFill>
        <p:spPr>
          <a:xfrm>
            <a:off x="1419372" y="3317974"/>
            <a:ext cx="2745810" cy="2743200"/>
          </a:xfrm>
          <a:prstGeom prst="ellipse">
            <a:avLst/>
          </a:prstGeom>
          <a:ln w="127000" cap="rnd">
            <a:solidFill>
              <a:schemeClr val="accent2"/>
            </a:solidFill>
            <a:prstDash val="solid"/>
          </a:ln>
          <a:effectLst/>
          <a:scene3d>
            <a:camera prst="orthographicFront"/>
            <a:lightRig rig="threePt" dir="t">
              <a:rot lat="0" lon="0" rev="19200000"/>
            </a:lightRig>
          </a:scene3d>
          <a:sp3d extrusionH="25400">
            <a:extrusionClr>
              <a:srgbClr val="000000"/>
            </a:extrusionClr>
          </a:sp3d>
        </p:spPr>
      </p:pic>
      <p:pic>
        <p:nvPicPr>
          <p:cNvPr id="17" name="Image 16">
            <a:extLst>
              <a:ext uri="{FF2B5EF4-FFF2-40B4-BE49-F238E27FC236}">
                <a16:creationId xmlns:a16="http://schemas.microsoft.com/office/drawing/2014/main" id="{3469C19A-80D4-BF79-3986-4DFBB7FBAE1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684924" y="3317975"/>
            <a:ext cx="2745810" cy="2743200"/>
          </a:xfrm>
          <a:prstGeom prst="ellipse">
            <a:avLst/>
          </a:prstGeom>
          <a:ln w="127000" cap="rnd">
            <a:solidFill>
              <a:schemeClr val="accent3"/>
            </a:solidFill>
            <a:prstDash val="solid"/>
          </a:ln>
          <a:effectLst/>
          <a:scene3d>
            <a:camera prst="orthographicFront"/>
            <a:lightRig rig="threePt" dir="t">
              <a:rot lat="0" lon="0" rev="19200000"/>
            </a:lightRig>
          </a:scene3d>
          <a:sp3d extrusionH="25400">
            <a:extrusionClr>
              <a:srgbClr val="000000"/>
            </a:extrusionClr>
          </a:sp3d>
        </p:spPr>
      </p:pic>
      <p:pic>
        <p:nvPicPr>
          <p:cNvPr id="34" name="Image 33">
            <a:extLst>
              <a:ext uri="{FF2B5EF4-FFF2-40B4-BE49-F238E27FC236}">
                <a16:creationId xmlns:a16="http://schemas.microsoft.com/office/drawing/2014/main" id="{91576B44-7B8C-979B-5FEA-2DC43781A468}"/>
              </a:ext>
            </a:extLst>
          </p:cNvPr>
          <p:cNvPicPr>
            <a:picLocks noChangeAspect="1"/>
          </p:cNvPicPr>
          <p:nvPr/>
        </p:nvPicPr>
        <p:blipFill>
          <a:blip r:embed="rId5"/>
          <a:stretch>
            <a:fillRect/>
          </a:stretch>
        </p:blipFill>
        <p:spPr>
          <a:xfrm>
            <a:off x="8709660" y="667640"/>
            <a:ext cx="2468880" cy="1594940"/>
          </a:xfrm>
          <a:prstGeom prst="rect">
            <a:avLst/>
          </a:prstGeom>
        </p:spPr>
      </p:pic>
    </p:spTree>
    <p:extLst>
      <p:ext uri="{BB962C8B-B14F-4D97-AF65-F5344CB8AC3E}">
        <p14:creationId xmlns:p14="http://schemas.microsoft.com/office/powerpoint/2010/main" val="406116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Effect transition="in" filter="fade">
                                      <p:cBhvr>
                                        <p:cTn id="4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P spid="30" grpId="0" animBg="1"/>
      <p:bldP spid="2" grpId="0"/>
      <p:bldP spid="3" grpId="0" build="p"/>
      <p:bldP spid="4"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t="-13000" b="-13000"/>
          </a:stretch>
        </a:blip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8BE98B7-8F0A-5780-A559-94DDC5CD112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43AB206-72F1-4601-B53A-FD11EF2B410C}" type="slidenum">
              <a:rPr lang="en-US">
                <a:solidFill>
                  <a:srgbClr val="FFFFFF"/>
                </a:solidFill>
                <a:latin typeface="+mn-lt"/>
                <a:cs typeface="+mn-cs"/>
              </a:rPr>
              <a:pPr>
                <a:spcAft>
                  <a:spcPts val="600"/>
                </a:spcAft>
              </a:pPr>
              <a:t>10</a:t>
            </a:fld>
            <a:endParaRPr lang="en-US">
              <a:solidFill>
                <a:srgbClr val="FFFFFF"/>
              </a:solidFill>
              <a:latin typeface="+mn-lt"/>
              <a:cs typeface="+mn-cs"/>
            </a:endParaRPr>
          </a:p>
        </p:txBody>
      </p:sp>
      <p:sp>
        <p:nvSpPr>
          <p:cNvPr id="5" name="Triangle 43">
            <a:extLst>
              <a:ext uri="{FF2B5EF4-FFF2-40B4-BE49-F238E27FC236}">
                <a16:creationId xmlns:a16="http://schemas.microsoft.com/office/drawing/2014/main" id="{21B00C52-3579-8AAC-D2F2-3FE09ED07CC8}"/>
              </a:ext>
            </a:extLst>
          </p:cNvPr>
          <p:cNvSpPr/>
          <p:nvPr/>
        </p:nvSpPr>
        <p:spPr>
          <a:xfrm rot="16200000">
            <a:off x="11456736" y="519391"/>
            <a:ext cx="974091" cy="49644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riangle 46">
            <a:extLst>
              <a:ext uri="{FF2B5EF4-FFF2-40B4-BE49-F238E27FC236}">
                <a16:creationId xmlns:a16="http://schemas.microsoft.com/office/drawing/2014/main" id="{351D129F-A50F-E1DD-61F1-B3682CDD7005}"/>
              </a:ext>
            </a:extLst>
          </p:cNvPr>
          <p:cNvSpPr/>
          <p:nvPr/>
        </p:nvSpPr>
        <p:spPr>
          <a:xfrm rot="16200000">
            <a:off x="10960294" y="519391"/>
            <a:ext cx="974091" cy="49644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 name="Image 8">
            <a:extLst>
              <a:ext uri="{FF2B5EF4-FFF2-40B4-BE49-F238E27FC236}">
                <a16:creationId xmlns:a16="http://schemas.microsoft.com/office/drawing/2014/main" id="{7DBC48C8-5271-C03C-AE2C-0330B28052B0}"/>
              </a:ext>
            </a:extLst>
          </p:cNvPr>
          <p:cNvPicPr>
            <a:picLocks noChangeAspect="1"/>
          </p:cNvPicPr>
          <p:nvPr/>
        </p:nvPicPr>
        <p:blipFill>
          <a:blip r:embed="rId4"/>
          <a:stretch>
            <a:fillRect/>
          </a:stretch>
        </p:blipFill>
        <p:spPr>
          <a:xfrm>
            <a:off x="8823960" y="280565"/>
            <a:ext cx="2301240" cy="1486642"/>
          </a:xfrm>
          <a:prstGeom prst="rect">
            <a:avLst/>
          </a:prstGeom>
        </p:spPr>
      </p:pic>
      <p:sp>
        <p:nvSpPr>
          <p:cNvPr id="2" name="ZoneTexte 1">
            <a:extLst>
              <a:ext uri="{FF2B5EF4-FFF2-40B4-BE49-F238E27FC236}">
                <a16:creationId xmlns:a16="http://schemas.microsoft.com/office/drawing/2014/main" id="{919F51B9-E5BC-6F80-ACFC-9AE0FA401378}"/>
              </a:ext>
            </a:extLst>
          </p:cNvPr>
          <p:cNvSpPr txBox="1"/>
          <p:nvPr/>
        </p:nvSpPr>
        <p:spPr>
          <a:xfrm>
            <a:off x="895350" y="1924050"/>
            <a:ext cx="10800209" cy="4325719"/>
          </a:xfrm>
          <a:prstGeom prst="rect">
            <a:avLst/>
          </a:prstGeom>
          <a:noFill/>
        </p:spPr>
        <p:txBody>
          <a:bodyPr wrap="square" lIns="91440" tIns="45720" rIns="91440" bIns="45720" rtlCol="0" anchor="t">
            <a:spAutoFit/>
          </a:bodyPr>
          <a:lstStyle/>
          <a:p>
            <a:r>
              <a:rPr lang="fr-CA" sz="4000" b="1">
                <a:solidFill>
                  <a:srgbClr val="003399"/>
                </a:solidFill>
                <a:latin typeface="+mj-lt"/>
              </a:rPr>
              <a:t>Malgré les efforts et les progrès collectifs accomplis pour réduire et valoriser les matières résiduelles, le LET du Complexe Enviro Connexions s’avère une infrastructure indispensable pour répondre aux besoins futurs de la société.</a:t>
            </a:r>
          </a:p>
          <a:p>
            <a:endParaRPr lang="fr-CA" sz="3200">
              <a:solidFill>
                <a:prstClr val="black"/>
              </a:solidFill>
              <a:latin typeface="Calibri" panose="020F0502020204030204"/>
            </a:endParaRPr>
          </a:p>
        </p:txBody>
      </p:sp>
      <p:sp>
        <p:nvSpPr>
          <p:cNvPr id="3" name="Triangle 6">
            <a:extLst>
              <a:ext uri="{FF2B5EF4-FFF2-40B4-BE49-F238E27FC236}">
                <a16:creationId xmlns:a16="http://schemas.microsoft.com/office/drawing/2014/main" id="{188EB21C-9E59-301F-C50D-33BEC7311AB3}"/>
              </a:ext>
            </a:extLst>
          </p:cNvPr>
          <p:cNvSpPr/>
          <p:nvPr/>
        </p:nvSpPr>
        <p:spPr>
          <a:xfrm rot="5400000">
            <a:off x="-276847" y="5909715"/>
            <a:ext cx="1024464" cy="52211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3">
            <a:extLst>
              <a:ext uri="{FF2B5EF4-FFF2-40B4-BE49-F238E27FC236}">
                <a16:creationId xmlns:a16="http://schemas.microsoft.com/office/drawing/2014/main" id="{3E44977D-BCBA-4783-3BBC-9BF59B322A5D}"/>
              </a:ext>
            </a:extLst>
          </p:cNvPr>
          <p:cNvSpPr/>
          <p:nvPr/>
        </p:nvSpPr>
        <p:spPr>
          <a:xfrm rot="5400000">
            <a:off x="248862" y="5909715"/>
            <a:ext cx="1024464" cy="52211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269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3"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4" name="Image 13">
            <a:extLst>
              <a:ext uri="{FF2B5EF4-FFF2-40B4-BE49-F238E27FC236}">
                <a16:creationId xmlns:a16="http://schemas.microsoft.com/office/drawing/2014/main" id="{1EDA12A3-B72D-221D-01BF-04AFC2A88514}"/>
              </a:ext>
            </a:extLst>
          </p:cNvPr>
          <p:cNvPicPr>
            <a:picLocks noChangeAspect="1"/>
          </p:cNvPicPr>
          <p:nvPr/>
        </p:nvPicPr>
        <p:blipFill rotWithShape="1">
          <a:blip r:embed="rId3"/>
          <a:srcRect l="1538" t="4728" r="2154" b="2655"/>
          <a:stretch/>
        </p:blipFill>
        <p:spPr>
          <a:xfrm>
            <a:off x="1722782" y="1569515"/>
            <a:ext cx="8295862" cy="5156309"/>
          </a:xfrm>
          <a:prstGeom prst="rect">
            <a:avLst/>
          </a:prstGeom>
        </p:spPr>
      </p:pic>
      <p:sp>
        <p:nvSpPr>
          <p:cNvPr id="186" name="Google Shape;186;p3"/>
          <p:cNvSpPr txBox="1"/>
          <p:nvPr/>
        </p:nvSpPr>
        <p:spPr>
          <a:xfrm>
            <a:off x="13526347" y="457200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 name="Titre 1">
            <a:extLst>
              <a:ext uri="{FF2B5EF4-FFF2-40B4-BE49-F238E27FC236}">
                <a16:creationId xmlns:a16="http://schemas.microsoft.com/office/drawing/2014/main" id="{5E72E7EB-3F68-8C14-589F-BA8AAD15905A}"/>
              </a:ext>
            </a:extLst>
          </p:cNvPr>
          <p:cNvSpPr txBox="1">
            <a:spLocks/>
          </p:cNvSpPr>
          <p:nvPr/>
        </p:nvSpPr>
        <p:spPr>
          <a:xfrm>
            <a:off x="838200" y="2439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a:lstStyle>
          <a:p>
            <a:r>
              <a:rPr lang="fr-FR" b="1">
                <a:solidFill>
                  <a:srgbClr val="003399"/>
                </a:solidFill>
                <a:latin typeface="+mn-lt"/>
              </a:rPr>
              <a:t>Un projet de continuité</a:t>
            </a:r>
          </a:p>
        </p:txBody>
      </p:sp>
      <p:sp>
        <p:nvSpPr>
          <p:cNvPr id="5" name="ZoneTexte 4">
            <a:extLst>
              <a:ext uri="{FF2B5EF4-FFF2-40B4-BE49-F238E27FC236}">
                <a16:creationId xmlns:a16="http://schemas.microsoft.com/office/drawing/2014/main" id="{4303836F-20D0-8BC4-FEA1-313E95756E87}"/>
              </a:ext>
            </a:extLst>
          </p:cNvPr>
          <p:cNvSpPr txBox="1"/>
          <p:nvPr/>
        </p:nvSpPr>
        <p:spPr>
          <a:xfrm>
            <a:off x="7361239" y="1763732"/>
            <a:ext cx="3720863" cy="830997"/>
          </a:xfrm>
          <a:prstGeom prst="rect">
            <a:avLst/>
          </a:prstGeom>
          <a:noFill/>
        </p:spPr>
        <p:txBody>
          <a:bodyPr wrap="square" rtlCol="0">
            <a:spAutoFit/>
          </a:bodyPr>
          <a:lstStyle/>
          <a:p>
            <a:r>
              <a:rPr lang="fr-CA" sz="2400" b="1">
                <a:solidFill>
                  <a:schemeClr val="tx1">
                    <a:lumMod val="75000"/>
                    <a:lumOff val="25000"/>
                  </a:schemeClr>
                </a:solidFill>
              </a:rPr>
              <a:t>Et non </a:t>
            </a:r>
            <a:r>
              <a:rPr lang="fr-CA" sz="2400">
                <a:solidFill>
                  <a:schemeClr val="tx1">
                    <a:lumMod val="75000"/>
                    <a:lumOff val="25000"/>
                  </a:schemeClr>
                </a:solidFill>
              </a:rPr>
              <a:t>de croissance des </a:t>
            </a:r>
          </a:p>
          <a:p>
            <a:r>
              <a:rPr lang="fr-CA" sz="2400">
                <a:solidFill>
                  <a:schemeClr val="tx1">
                    <a:lumMod val="75000"/>
                    <a:lumOff val="25000"/>
                  </a:schemeClr>
                </a:solidFill>
              </a:rPr>
              <a:t>volumes</a:t>
            </a:r>
          </a:p>
        </p:txBody>
      </p:sp>
      <p:grpSp>
        <p:nvGrpSpPr>
          <p:cNvPr id="2" name="Groupe 1">
            <a:extLst>
              <a:ext uri="{FF2B5EF4-FFF2-40B4-BE49-F238E27FC236}">
                <a16:creationId xmlns:a16="http://schemas.microsoft.com/office/drawing/2014/main" id="{84D3C39F-57D9-983C-4C71-EF1BB5C38BBD}"/>
              </a:ext>
            </a:extLst>
          </p:cNvPr>
          <p:cNvGrpSpPr/>
          <p:nvPr/>
        </p:nvGrpSpPr>
        <p:grpSpPr>
          <a:xfrm>
            <a:off x="6251281" y="1715363"/>
            <a:ext cx="1044224" cy="927733"/>
            <a:chOff x="6158381" y="1666999"/>
            <a:chExt cx="1044224" cy="1024466"/>
          </a:xfrm>
        </p:grpSpPr>
        <p:sp>
          <p:nvSpPr>
            <p:cNvPr id="10" name="Triangle 6">
              <a:extLst>
                <a:ext uri="{FF2B5EF4-FFF2-40B4-BE49-F238E27FC236}">
                  <a16:creationId xmlns:a16="http://schemas.microsoft.com/office/drawing/2014/main" id="{87610E24-A064-235A-9AB2-365734A6033A}"/>
                </a:ext>
              </a:extLst>
            </p:cNvPr>
            <p:cNvSpPr/>
            <p:nvPr/>
          </p:nvSpPr>
          <p:spPr>
            <a:xfrm rot="5400000">
              <a:off x="5907205" y="1918177"/>
              <a:ext cx="1024464" cy="522112"/>
            </a:xfrm>
            <a:prstGeom prst="triangle">
              <a:avLst/>
            </a:prstGeom>
            <a:solidFill>
              <a:srgbClr val="148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3">
              <a:extLst>
                <a:ext uri="{FF2B5EF4-FFF2-40B4-BE49-F238E27FC236}">
                  <a16:creationId xmlns:a16="http://schemas.microsoft.com/office/drawing/2014/main" id="{25F0C173-A0BF-F666-E1E9-FEA0DAA742E7}"/>
                </a:ext>
              </a:extLst>
            </p:cNvPr>
            <p:cNvSpPr/>
            <p:nvPr/>
          </p:nvSpPr>
          <p:spPr>
            <a:xfrm rot="5400000">
              <a:off x="6429317" y="1918175"/>
              <a:ext cx="1024464" cy="522112"/>
            </a:xfrm>
            <a:prstGeom prst="triangle">
              <a:avLst/>
            </a:prstGeom>
            <a:solidFill>
              <a:srgbClr val="00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531967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Espace réservé du contenu 7" descr="Une image contenant aérien, Photographie aérienne, Vue plongeante, Conception urbaine&#10;&#10;Description générée automatiquement">
            <a:extLst>
              <a:ext uri="{FF2B5EF4-FFF2-40B4-BE49-F238E27FC236}">
                <a16:creationId xmlns:a16="http://schemas.microsoft.com/office/drawing/2014/main" id="{495122C3-BE6B-D269-038A-ACB83991611A}"/>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4" name="Espace réservé du numéro de diapositive 3">
            <a:extLst>
              <a:ext uri="{FF2B5EF4-FFF2-40B4-BE49-F238E27FC236}">
                <a16:creationId xmlns:a16="http://schemas.microsoft.com/office/drawing/2014/main" id="{7397CD65-BADB-B6CF-B443-7AF5BF38E22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B43AB206-72F1-4601-B53A-FD11EF2B410C}" type="slidenum">
              <a:rPr kumimoji="0" lang="en-US" sz="1200"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12</a:t>
            </a:fld>
            <a:endParaRPr kumimoji="0" lang="en-US" sz="1200" b="0" i="0" u="none" strike="noStrike" cap="none" spc="0" normalizeH="0" baseline="0" noProof="0">
              <a:ln>
                <a:noFill/>
              </a:ln>
              <a:solidFill>
                <a:srgbClr val="FFFFFF"/>
              </a:solidFill>
              <a:effectLst/>
              <a:uLnTx/>
              <a:uFillTx/>
            </a:endParaRPr>
          </a:p>
        </p:txBody>
      </p:sp>
      <p:sp>
        <p:nvSpPr>
          <p:cNvPr id="14" name="ZoneTexte 13">
            <a:extLst>
              <a:ext uri="{FF2B5EF4-FFF2-40B4-BE49-F238E27FC236}">
                <a16:creationId xmlns:a16="http://schemas.microsoft.com/office/drawing/2014/main" id="{FFB8998E-4CCA-04A0-79D8-CE7940E63C82}"/>
              </a:ext>
            </a:extLst>
          </p:cNvPr>
          <p:cNvSpPr txBox="1"/>
          <p:nvPr/>
        </p:nvSpPr>
        <p:spPr>
          <a:xfrm>
            <a:off x="385762" y="3800475"/>
            <a:ext cx="9282113" cy="2308324"/>
          </a:xfrm>
          <a:prstGeom prst="rect">
            <a:avLst/>
          </a:prstGeom>
          <a:noFill/>
        </p:spPr>
        <p:txBody>
          <a:bodyPr wrap="square">
            <a:spAutoFit/>
          </a:bodyPr>
          <a:lstStyle/>
          <a:p>
            <a:r>
              <a:rPr lang="fr-CA" sz="4800" b="1" kern="1200">
                <a:solidFill>
                  <a:srgbClr val="003399"/>
                </a:solidFill>
                <a:ea typeface="EB Garamond" panose="00000500000000000000" pitchFamily="2" charset="0"/>
                <a:cs typeface="+mj-cs"/>
              </a:rPr>
              <a:t>Le traitement des matières résiduelles comme fer de lance de l’écoquartier de Terrebonne</a:t>
            </a:r>
            <a:endParaRPr lang="fr-CA" sz="4800">
              <a:solidFill>
                <a:srgbClr val="003399"/>
              </a:solidFill>
            </a:endParaRPr>
          </a:p>
        </p:txBody>
      </p:sp>
      <p:pic>
        <p:nvPicPr>
          <p:cNvPr id="15" name="Image 14">
            <a:extLst>
              <a:ext uri="{FF2B5EF4-FFF2-40B4-BE49-F238E27FC236}">
                <a16:creationId xmlns:a16="http://schemas.microsoft.com/office/drawing/2014/main" id="{E7174DE6-291E-A953-9E8A-90CB8FAA411B}"/>
              </a:ext>
            </a:extLst>
          </p:cNvPr>
          <p:cNvPicPr>
            <a:picLocks noChangeAspect="1"/>
          </p:cNvPicPr>
          <p:nvPr/>
        </p:nvPicPr>
        <p:blipFill>
          <a:blip r:embed="rId5"/>
          <a:stretch>
            <a:fillRect/>
          </a:stretch>
        </p:blipFill>
        <p:spPr>
          <a:xfrm>
            <a:off x="8610600" y="213890"/>
            <a:ext cx="2301240" cy="1486642"/>
          </a:xfrm>
          <a:prstGeom prst="rect">
            <a:avLst/>
          </a:prstGeom>
        </p:spPr>
      </p:pic>
      <p:sp>
        <p:nvSpPr>
          <p:cNvPr id="16" name="Triangle 46">
            <a:extLst>
              <a:ext uri="{FF2B5EF4-FFF2-40B4-BE49-F238E27FC236}">
                <a16:creationId xmlns:a16="http://schemas.microsoft.com/office/drawing/2014/main" id="{1A82FF4F-1DE7-3C06-82C6-6A36A9241A9C}"/>
              </a:ext>
            </a:extLst>
          </p:cNvPr>
          <p:cNvSpPr/>
          <p:nvPr/>
        </p:nvSpPr>
        <p:spPr>
          <a:xfrm rot="16200000">
            <a:off x="10960294" y="519391"/>
            <a:ext cx="974091" cy="49644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riangle 46">
            <a:extLst>
              <a:ext uri="{FF2B5EF4-FFF2-40B4-BE49-F238E27FC236}">
                <a16:creationId xmlns:a16="http://schemas.microsoft.com/office/drawing/2014/main" id="{93C8F78E-9F21-3C2C-BFC2-4A5AAA3C85DF}"/>
              </a:ext>
            </a:extLst>
          </p:cNvPr>
          <p:cNvSpPr/>
          <p:nvPr/>
        </p:nvSpPr>
        <p:spPr>
          <a:xfrm rot="16200000">
            <a:off x="11456735" y="519391"/>
            <a:ext cx="974091" cy="49644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6626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4" name="Image 3">
            <a:extLst>
              <a:ext uri="{FF2B5EF4-FFF2-40B4-BE49-F238E27FC236}">
                <a16:creationId xmlns:a16="http://schemas.microsoft.com/office/drawing/2014/main" id="{0AC5F4DE-01F4-F60C-27A5-F04A31E3C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1728" y="2079716"/>
            <a:ext cx="4323756" cy="3624595"/>
          </a:xfrm>
          <a:prstGeom prst="rect">
            <a:avLst/>
          </a:prstGeom>
        </p:spPr>
      </p:pic>
      <p:sp>
        <p:nvSpPr>
          <p:cNvPr id="366" name="Google Shape;366;p14"/>
          <p:cNvSpPr/>
          <p:nvPr/>
        </p:nvSpPr>
        <p:spPr>
          <a:xfrm>
            <a:off x="9882848" y="250023"/>
            <a:ext cx="1586705" cy="16411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67" name="Google Shape;367;p14"/>
          <p:cNvSpPr txBox="1">
            <a:spLocks noGrp="1"/>
          </p:cNvSpPr>
          <p:nvPr>
            <p:ph type="title"/>
          </p:nvPr>
        </p:nvSpPr>
        <p:spPr>
          <a:xfrm>
            <a:off x="722447" y="389028"/>
            <a:ext cx="10877884" cy="16906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747"/>
              </a:buClr>
              <a:buSzPts val="5400"/>
              <a:buFont typeface="EB Garamond"/>
              <a:buNone/>
            </a:pPr>
            <a:r>
              <a:rPr lang="fr-CA" b="1">
                <a:latin typeface="+mn-lt"/>
                <a:ea typeface="EB Garamond" panose="00000500000000000000" pitchFamily="2" charset="0"/>
                <a:cs typeface="EB Garamond"/>
                <a:sym typeface="EB Garamond"/>
              </a:rPr>
              <a:t>Vers une zone économique circulaire</a:t>
            </a:r>
          </a:p>
        </p:txBody>
      </p:sp>
      <p:sp>
        <p:nvSpPr>
          <p:cNvPr id="368" name="Google Shape;368;p14"/>
          <p:cNvSpPr txBox="1">
            <a:spLocks noGrp="1"/>
          </p:cNvSpPr>
          <p:nvPr>
            <p:ph type="body" idx="1"/>
          </p:nvPr>
        </p:nvSpPr>
        <p:spPr>
          <a:xfrm>
            <a:off x="636904" y="1945841"/>
            <a:ext cx="7650425" cy="43788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fr-CA" sz="3200">
                <a:solidFill>
                  <a:srgbClr val="148DCE"/>
                </a:solidFill>
                <a:latin typeface="Helvetica Neue" panose="020B0604020202020204"/>
                <a:ea typeface="Helvetica Neue" panose="020B0604020202020204"/>
                <a:cs typeface="Helvetica Neue" panose="020B0604020202020204"/>
                <a:sym typeface="Helvetica Neue"/>
              </a:rPr>
              <a:t>Mise à contribution des produits de nos innovations environnementales</a:t>
            </a:r>
            <a:endParaRPr sz="500">
              <a:solidFill>
                <a:srgbClr val="148DCE"/>
              </a:solidFill>
              <a:latin typeface="Helvetica Neue" panose="020B0604020202020204"/>
              <a:ea typeface="Helvetica Neue" panose="020B0604020202020204"/>
              <a:cs typeface="Helvetica Neue" panose="020B0604020202020204"/>
              <a:sym typeface="Helvetica Neue"/>
            </a:endParaRPr>
          </a:p>
          <a:p>
            <a:pPr lvl="0" algn="l" rtl="0">
              <a:lnSpc>
                <a:spcPct val="100000"/>
              </a:lnSpc>
              <a:spcBef>
                <a:spcPts val="1000"/>
              </a:spcBef>
              <a:spcAft>
                <a:spcPts val="0"/>
              </a:spcAft>
              <a:buSzPts val="2420"/>
              <a:buBlip>
                <a:blip r:embed="rId4">
                  <a:extLst>
                    <a:ext uri="{96DAC541-7B7A-43D3-8B79-37D633B846F1}">
                      <asvg:svgBlip xmlns:asvg="http://schemas.microsoft.com/office/drawing/2016/SVG/main" r:embed="rId5"/>
                    </a:ext>
                  </a:extLst>
                </a:blip>
              </a:buBlip>
            </a:pPr>
            <a:r>
              <a:rPr lang="fr-CA" sz="2400">
                <a:solidFill>
                  <a:srgbClr val="212121"/>
                </a:solidFill>
                <a:latin typeface="Helvetica Neue" panose="020B0604020202020204"/>
                <a:ea typeface="Helvetica Neue" panose="020B0604020202020204"/>
                <a:cs typeface="Helvetica Neue" panose="020B0604020202020204"/>
                <a:sym typeface="Helvetica Neue"/>
              </a:rPr>
              <a:t>Fourniture en chaleur et vapeur issues de la biomasse</a:t>
            </a:r>
            <a:endParaRPr sz="3200">
              <a:latin typeface="Helvetica Neue" panose="020B0604020202020204"/>
            </a:endParaRPr>
          </a:p>
          <a:p>
            <a:pPr lvl="0" algn="l" rtl="0">
              <a:lnSpc>
                <a:spcPct val="100000"/>
              </a:lnSpc>
              <a:spcBef>
                <a:spcPts val="1000"/>
              </a:spcBef>
              <a:spcAft>
                <a:spcPts val="0"/>
              </a:spcAft>
              <a:buSzPts val="2420"/>
              <a:buBlip>
                <a:blip r:embed="rId4">
                  <a:extLst>
                    <a:ext uri="{96DAC541-7B7A-43D3-8B79-37D633B846F1}">
                      <asvg:svgBlip xmlns:asvg="http://schemas.microsoft.com/office/drawing/2016/SVG/main" r:embed="rId5"/>
                    </a:ext>
                  </a:extLst>
                </a:blip>
              </a:buBlip>
            </a:pPr>
            <a:r>
              <a:rPr lang="fr-CA" sz="2400">
                <a:solidFill>
                  <a:srgbClr val="212121"/>
                </a:solidFill>
                <a:latin typeface="Helvetica Neue" panose="020B0604020202020204"/>
                <a:ea typeface="Helvetica Neue" panose="020B0604020202020204"/>
                <a:cs typeface="Helvetica Neue" panose="020B0604020202020204"/>
                <a:sym typeface="Helvetica Neue"/>
              </a:rPr>
              <a:t>Fourniture d’eau </a:t>
            </a:r>
            <a:endParaRPr sz="3200">
              <a:latin typeface="Helvetica Neue" panose="020B0604020202020204"/>
            </a:endParaRPr>
          </a:p>
          <a:p>
            <a:pPr lvl="0" algn="l" rtl="0">
              <a:lnSpc>
                <a:spcPct val="100000"/>
              </a:lnSpc>
              <a:spcBef>
                <a:spcPts val="1000"/>
              </a:spcBef>
              <a:spcAft>
                <a:spcPts val="0"/>
              </a:spcAft>
              <a:buSzPts val="2420"/>
              <a:buBlip>
                <a:blip r:embed="rId4">
                  <a:extLst>
                    <a:ext uri="{96DAC541-7B7A-43D3-8B79-37D633B846F1}">
                      <asvg:svgBlip xmlns:asvg="http://schemas.microsoft.com/office/drawing/2016/SVG/main" r:embed="rId5"/>
                    </a:ext>
                  </a:extLst>
                </a:blip>
              </a:buBlip>
            </a:pPr>
            <a:r>
              <a:rPr lang="fr-CA" sz="2400">
                <a:solidFill>
                  <a:srgbClr val="212121"/>
                </a:solidFill>
                <a:latin typeface="Helvetica Neue" panose="020B0604020202020204"/>
                <a:ea typeface="Helvetica Neue" panose="020B0604020202020204"/>
                <a:cs typeface="Helvetica Neue" panose="020B0604020202020204"/>
                <a:sym typeface="Helvetica Neue"/>
              </a:rPr>
              <a:t>Fourniture de matières fertilisantes</a:t>
            </a:r>
          </a:p>
          <a:p>
            <a:pPr lvl="0" algn="l" rtl="0">
              <a:lnSpc>
                <a:spcPct val="100000"/>
              </a:lnSpc>
              <a:spcBef>
                <a:spcPts val="1000"/>
              </a:spcBef>
              <a:spcAft>
                <a:spcPts val="0"/>
              </a:spcAft>
              <a:buSzPts val="2420"/>
              <a:buBlip>
                <a:blip r:embed="rId4">
                  <a:extLst>
                    <a:ext uri="{96DAC541-7B7A-43D3-8B79-37D633B846F1}">
                      <asvg:svgBlip xmlns:asvg="http://schemas.microsoft.com/office/drawing/2016/SVG/main" r:embed="rId5"/>
                    </a:ext>
                  </a:extLst>
                </a:blip>
              </a:buBlip>
            </a:pPr>
            <a:r>
              <a:rPr lang="fr-CA" sz="2400">
                <a:solidFill>
                  <a:srgbClr val="212121"/>
                </a:solidFill>
                <a:latin typeface="Helvetica Neue" panose="020B0604020202020204"/>
                <a:sym typeface="Helvetica Neue"/>
              </a:rPr>
              <a:t>Projet d’écocentre moderne avec volet « Réemploi »</a:t>
            </a:r>
            <a:endParaRPr sz="3200">
              <a:latin typeface="Helvetica Neue" panose="020B0604020202020204"/>
            </a:endParaRPr>
          </a:p>
          <a:p>
            <a:pPr lvl="0" algn="l" rtl="0">
              <a:lnSpc>
                <a:spcPct val="100000"/>
              </a:lnSpc>
              <a:spcBef>
                <a:spcPts val="1000"/>
              </a:spcBef>
              <a:spcAft>
                <a:spcPts val="0"/>
              </a:spcAft>
              <a:buSzPts val="2420"/>
              <a:buBlip>
                <a:blip r:embed="rId4">
                  <a:extLst>
                    <a:ext uri="{96DAC541-7B7A-43D3-8B79-37D633B846F1}">
                      <asvg:svgBlip xmlns:asvg="http://schemas.microsoft.com/office/drawing/2016/SVG/main" r:embed="rId5"/>
                    </a:ext>
                  </a:extLst>
                </a:blip>
              </a:buBlip>
            </a:pPr>
            <a:r>
              <a:rPr lang="fr-CA" sz="2400">
                <a:solidFill>
                  <a:srgbClr val="212121"/>
                </a:solidFill>
                <a:latin typeface="Helvetica Neue" panose="020B0604020202020204"/>
                <a:ea typeface="Helvetica Neue" panose="020B0604020202020204"/>
                <a:cs typeface="Helvetica Neue" panose="020B0604020202020204"/>
                <a:sym typeface="Helvetica Neue"/>
              </a:rPr>
              <a:t>Projets à l’étude pour surpasser la carboneutralité </a:t>
            </a:r>
            <a:endParaRPr sz="3200">
              <a:latin typeface="Helvetica Neue" panose="020B0604020202020204"/>
            </a:endParaRPr>
          </a:p>
          <a:p>
            <a:pPr marL="228600" lvl="0" indent="-88900" algn="l" rtl="0">
              <a:lnSpc>
                <a:spcPct val="100000"/>
              </a:lnSpc>
              <a:spcBef>
                <a:spcPts val="1000"/>
              </a:spcBef>
              <a:spcAft>
                <a:spcPts val="0"/>
              </a:spcAft>
              <a:buSzPts val="2200"/>
              <a:buNone/>
            </a:pPr>
            <a:endParaRPr sz="2200">
              <a:latin typeface="Helvetica Neue"/>
              <a:ea typeface="Helvetica Neue"/>
              <a:cs typeface="Helvetica Neue"/>
              <a:sym typeface="Helvetica Neue"/>
            </a:endParaRPr>
          </a:p>
          <a:p>
            <a:pPr marL="228600" lvl="0" indent="-88900" algn="l" rtl="0">
              <a:lnSpc>
                <a:spcPct val="100000"/>
              </a:lnSpc>
              <a:spcBef>
                <a:spcPts val="1000"/>
              </a:spcBef>
              <a:spcAft>
                <a:spcPts val="0"/>
              </a:spcAft>
              <a:buSzPts val="2200"/>
              <a:buNone/>
            </a:pPr>
            <a:endParaRPr sz="2200">
              <a:latin typeface="Helvetica Neue"/>
              <a:ea typeface="Helvetica Neue"/>
              <a:cs typeface="Helvetica Neue"/>
              <a:sym typeface="Helvetica Neue"/>
            </a:endParaRPr>
          </a:p>
          <a:p>
            <a:pPr marL="228600" lvl="0" indent="-88900" algn="l" rtl="0">
              <a:lnSpc>
                <a:spcPct val="100000"/>
              </a:lnSpc>
              <a:spcBef>
                <a:spcPts val="1000"/>
              </a:spcBef>
              <a:spcAft>
                <a:spcPts val="0"/>
              </a:spcAft>
              <a:buSzPts val="2200"/>
              <a:buNone/>
            </a:pPr>
            <a:endParaRPr sz="2200" b="1">
              <a:latin typeface="Helvetica Neue"/>
              <a:ea typeface="Helvetica Neue"/>
              <a:cs typeface="Helvetica Neue"/>
              <a:sym typeface="Helvetica Neue"/>
            </a:endParaRPr>
          </a:p>
          <a:p>
            <a:pPr marL="0" lvl="0" indent="0" algn="l" rtl="0">
              <a:lnSpc>
                <a:spcPct val="100000"/>
              </a:lnSpc>
              <a:spcBef>
                <a:spcPts val="1000"/>
              </a:spcBef>
              <a:spcAft>
                <a:spcPts val="0"/>
              </a:spcAft>
              <a:buSzPts val="3200"/>
              <a:buNone/>
            </a:pPr>
            <a:endParaRPr sz="3200" b="1">
              <a:latin typeface="Helvetica Neue"/>
              <a:ea typeface="Helvetica Neue"/>
              <a:cs typeface="Helvetica Neue"/>
              <a:sym typeface="Helvetica Neue"/>
            </a:endParaRPr>
          </a:p>
          <a:p>
            <a:pPr marL="228600" lvl="0" indent="-25400" algn="l" rtl="0">
              <a:lnSpc>
                <a:spcPct val="100000"/>
              </a:lnSpc>
              <a:spcBef>
                <a:spcPts val="1000"/>
              </a:spcBef>
              <a:spcAft>
                <a:spcPts val="0"/>
              </a:spcAft>
              <a:buSzPts val="3200"/>
              <a:buFont typeface="Quattrocento Sans"/>
              <a:buNone/>
            </a:pPr>
            <a:endParaRPr sz="3200" b="1">
              <a:latin typeface="Helvetica Neue"/>
              <a:ea typeface="Helvetica Neue"/>
              <a:cs typeface="Helvetica Neue"/>
              <a:sym typeface="Helvetica Neue"/>
            </a:endParaRPr>
          </a:p>
          <a:p>
            <a:pPr marL="228600" lvl="0" indent="-25400" algn="l" rtl="0">
              <a:lnSpc>
                <a:spcPct val="100000"/>
              </a:lnSpc>
              <a:spcBef>
                <a:spcPts val="1000"/>
              </a:spcBef>
              <a:spcAft>
                <a:spcPts val="0"/>
              </a:spcAft>
              <a:buSzPts val="3200"/>
              <a:buFont typeface="Quattrocento Sans"/>
              <a:buNone/>
            </a:pPr>
            <a:endParaRPr sz="3200" b="1">
              <a:latin typeface="Helvetica Neue"/>
              <a:ea typeface="Helvetica Neue"/>
              <a:cs typeface="Helvetica Neue"/>
              <a:sym typeface="Helvetica Neue"/>
            </a:endParaRPr>
          </a:p>
          <a:p>
            <a:pPr marL="228600" lvl="0" indent="-25400" algn="l" rtl="0">
              <a:lnSpc>
                <a:spcPct val="100000"/>
              </a:lnSpc>
              <a:spcBef>
                <a:spcPts val="1000"/>
              </a:spcBef>
              <a:spcAft>
                <a:spcPts val="0"/>
              </a:spcAft>
              <a:buSzPts val="3200"/>
              <a:buFont typeface="Noto Sans Symbols"/>
              <a:buNone/>
            </a:pPr>
            <a:endParaRPr sz="3200" b="1">
              <a:latin typeface="Helvetica Neue"/>
              <a:ea typeface="Helvetica Neue"/>
              <a:cs typeface="Helvetica Neue"/>
              <a:sym typeface="Helvetica Neue"/>
            </a:endParaRPr>
          </a:p>
        </p:txBody>
      </p:sp>
      <p:sp>
        <p:nvSpPr>
          <p:cNvPr id="375" name="Google Shape;375;p14"/>
          <p:cNvSpPr txBox="1">
            <a:spLocks noGrp="1"/>
          </p:cNvSpPr>
          <p:nvPr>
            <p:ph type="sldNum" idx="12"/>
          </p:nvPr>
        </p:nvSpPr>
        <p:spPr>
          <a:xfrm>
            <a:off x="10131242" y="132014"/>
            <a:ext cx="1864242" cy="365125"/>
          </a:xfrm>
          <a:prstGeom prst="rect">
            <a:avLst/>
          </a:prstGeom>
          <a:noFill/>
          <a:ln>
            <a:noFill/>
          </a:ln>
        </p:spPr>
        <p:txBody>
          <a:bodyPr spcFirstLastPara="1" wrap="square" lIns="91425" tIns="45700" rIns="91425" bIns="45700" anchor="ctr" anchorCtr="0">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fr-CA" sz="1200" b="0" i="0" u="none" strike="noStrike" kern="1200" cap="none" spc="0" normalizeH="0" baseline="0" noProof="0">
                <a:ln>
                  <a:noFill/>
                </a:ln>
                <a:solidFill>
                  <a:srgbClr val="212121"/>
                </a:solidFill>
                <a:effectLst/>
                <a:uLnTx/>
                <a:uFillTx/>
                <a:latin typeface="Helvetica Neue Light"/>
                <a:ea typeface="Helvetica Neue Light"/>
                <a:cs typeface="Helvetica Neue Light"/>
                <a:sym typeface="Helvetica Neue Light"/>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sz="1200" b="0" i="0" u="none" strike="noStrike" kern="1200" cap="none" spc="0" normalizeH="0" baseline="0" noProof="0">
              <a:ln>
                <a:noFill/>
              </a:ln>
              <a:solidFill>
                <a:srgbClr val="212121"/>
              </a:solidFill>
              <a:effectLst/>
              <a:uLnTx/>
              <a:uFillTx/>
              <a:latin typeface="Helvetica Neue Light"/>
              <a:ea typeface="Helvetica Neue Light"/>
              <a:cs typeface="Helvetica Neue Light"/>
              <a:sym typeface="Helvetica Neue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0641386E-E9B4-9D04-6F14-A23C37FB4F4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14083" b="14083"/>
          <a:stretch/>
        </p:blipFill>
        <p:spPr>
          <a:xfrm>
            <a:off x="20" y="1282"/>
            <a:ext cx="12191980" cy="6856718"/>
          </a:xfrm>
          <a:prstGeom prst="rect">
            <a:avLst/>
          </a:prstGeom>
        </p:spPr>
      </p:pic>
      <p:sp>
        <p:nvSpPr>
          <p:cNvPr id="7" name="Title 1">
            <a:extLst>
              <a:ext uri="{FF2B5EF4-FFF2-40B4-BE49-F238E27FC236}">
                <a16:creationId xmlns:a16="http://schemas.microsoft.com/office/drawing/2014/main" id="{B35B4745-4D9E-FC51-3720-BCBCFC264C5F}"/>
              </a:ext>
            </a:extLst>
          </p:cNvPr>
          <p:cNvSpPr>
            <a:spLocks noGrp="1"/>
          </p:cNvSpPr>
          <p:nvPr>
            <p:ph type="title"/>
          </p:nvPr>
        </p:nvSpPr>
        <p:spPr>
          <a:xfrm>
            <a:off x="833029" y="1560742"/>
            <a:ext cx="9363891" cy="2249135"/>
          </a:xfrm>
        </p:spPr>
        <p:txBody>
          <a:bodyPr>
            <a:normAutofit fontScale="90000"/>
          </a:bodyPr>
          <a:lstStyle/>
          <a:p>
            <a:r>
              <a:rPr lang="en-US" sz="8000" b="1">
                <a:solidFill>
                  <a:srgbClr val="B2E370"/>
                </a:solidFill>
                <a:latin typeface="+mn-lt"/>
              </a:rPr>
              <a:t>Merci!</a:t>
            </a:r>
            <a:br>
              <a:rPr lang="en-US" sz="4800" b="1">
                <a:solidFill>
                  <a:srgbClr val="003399"/>
                </a:solidFill>
                <a:latin typeface="Helvetica Neue" panose="020B0604020202020204" charset="0"/>
              </a:rPr>
            </a:br>
            <a:br>
              <a:rPr lang="en-US" sz="3400" b="1">
                <a:solidFill>
                  <a:srgbClr val="003399"/>
                </a:solidFill>
              </a:rPr>
            </a:br>
            <a:br>
              <a:rPr lang="en-US" sz="3400" b="1">
                <a:solidFill>
                  <a:srgbClr val="003399"/>
                </a:solidFill>
              </a:rPr>
            </a:br>
            <a:endParaRPr lang="fr-CA" sz="4800" b="1">
              <a:solidFill>
                <a:srgbClr val="003399"/>
              </a:solidFill>
              <a:latin typeface="Helvetica Neue" panose="020B0604020202020204" charset="0"/>
            </a:endParaRPr>
          </a:p>
        </p:txBody>
      </p:sp>
      <p:sp>
        <p:nvSpPr>
          <p:cNvPr id="2" name="Triangle 3">
            <a:extLst>
              <a:ext uri="{FF2B5EF4-FFF2-40B4-BE49-F238E27FC236}">
                <a16:creationId xmlns:a16="http://schemas.microsoft.com/office/drawing/2014/main" id="{6747846F-95DA-1177-4299-7404F35A6E47}"/>
              </a:ext>
            </a:extLst>
          </p:cNvPr>
          <p:cNvSpPr/>
          <p:nvPr/>
        </p:nvSpPr>
        <p:spPr>
          <a:xfrm rot="10800000">
            <a:off x="1674205" y="0"/>
            <a:ext cx="747339" cy="380877"/>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riangle 4">
            <a:extLst>
              <a:ext uri="{FF2B5EF4-FFF2-40B4-BE49-F238E27FC236}">
                <a16:creationId xmlns:a16="http://schemas.microsoft.com/office/drawing/2014/main" id="{ED41A1CA-B1FD-21C9-E1F6-348E3DBA179F}"/>
              </a:ext>
            </a:extLst>
          </p:cNvPr>
          <p:cNvSpPr/>
          <p:nvPr/>
        </p:nvSpPr>
        <p:spPr>
          <a:xfrm rot="10800000">
            <a:off x="1674205" y="380879"/>
            <a:ext cx="747339" cy="380877"/>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56387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extLst>
              <a:ext uri="{28A0092B-C50C-407E-A947-70E740481C1C}">
                <a14:useLocalDpi xmlns:a14="http://schemas.microsoft.com/office/drawing/2010/main"/>
              </a:ext>
            </a:extLst>
          </a:blip>
          <a:srcRect/>
          <a:stretch>
            <a:fillRect/>
          </a:stretch>
        </a:blipFill>
        <a:effectLst/>
      </p:bgPr>
    </p:bg>
    <p:spTree>
      <p:nvGrpSpPr>
        <p:cNvPr id="1" name="Shape 184"/>
        <p:cNvGrpSpPr/>
        <p:nvPr/>
      </p:nvGrpSpPr>
      <p:grpSpPr>
        <a:xfrm>
          <a:off x="0" y="0"/>
          <a:ext cx="0" cy="0"/>
          <a:chOff x="0" y="0"/>
          <a:chExt cx="0" cy="0"/>
        </a:xfrm>
      </p:grpSpPr>
      <p:sp>
        <p:nvSpPr>
          <p:cNvPr id="50" name="Triangle 49">
            <a:extLst>
              <a:ext uri="{FF2B5EF4-FFF2-40B4-BE49-F238E27FC236}">
                <a16:creationId xmlns:a16="http://schemas.microsoft.com/office/drawing/2014/main" id="{82620F49-FE31-F3A5-605B-4B51036A2EE8}"/>
              </a:ext>
            </a:extLst>
          </p:cNvPr>
          <p:cNvSpPr/>
          <p:nvPr/>
        </p:nvSpPr>
        <p:spPr>
          <a:xfrm rot="16200000">
            <a:off x="11456735" y="480853"/>
            <a:ext cx="974091" cy="49644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1" name="Triangle 50">
            <a:extLst>
              <a:ext uri="{FF2B5EF4-FFF2-40B4-BE49-F238E27FC236}">
                <a16:creationId xmlns:a16="http://schemas.microsoft.com/office/drawing/2014/main" id="{874B1544-4210-46AC-2B80-16D59DA3530D}"/>
              </a:ext>
            </a:extLst>
          </p:cNvPr>
          <p:cNvSpPr/>
          <p:nvPr/>
        </p:nvSpPr>
        <p:spPr>
          <a:xfrm rot="16200000">
            <a:off x="10960293" y="480853"/>
            <a:ext cx="974091" cy="49644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6" name="Google Shape;186;p3"/>
          <p:cNvSpPr txBox="1"/>
          <p:nvPr/>
        </p:nvSpPr>
        <p:spPr>
          <a:xfrm>
            <a:off x="13526347" y="4572000"/>
            <a:ext cx="18473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76F7952B-B3E2-9A76-2AE5-B3F72B0F952E}"/>
              </a:ext>
            </a:extLst>
          </p:cNvPr>
          <p:cNvSpPr>
            <a:spLocks noGrp="1"/>
          </p:cNvSpPr>
          <p:nvPr>
            <p:ph type="title"/>
          </p:nvPr>
        </p:nvSpPr>
        <p:spPr>
          <a:xfrm>
            <a:off x="838200" y="-1"/>
            <a:ext cx="10515600" cy="1409701"/>
          </a:xfrm>
        </p:spPr>
        <p:txBody>
          <a:bodyPr>
            <a:normAutofit/>
          </a:bodyPr>
          <a:lstStyle/>
          <a:p>
            <a:r>
              <a:rPr lang="fr-CA">
                <a:sym typeface="EB Garamond"/>
              </a:rPr>
              <a:t>Qui nous sommes</a:t>
            </a:r>
            <a:endParaRPr lang="en-US"/>
          </a:p>
        </p:txBody>
      </p:sp>
      <p:sp>
        <p:nvSpPr>
          <p:cNvPr id="15" name="Espace réservé de la date 14">
            <a:extLst>
              <a:ext uri="{FF2B5EF4-FFF2-40B4-BE49-F238E27FC236}">
                <a16:creationId xmlns:a16="http://schemas.microsoft.com/office/drawing/2014/main" id="{3ED29741-07C1-77AF-4B90-4082DB6C34DD}"/>
              </a:ext>
            </a:extLst>
          </p:cNvPr>
          <p:cNvSpPr>
            <a:spLocks noGrp="1"/>
          </p:cNvSpPr>
          <p:nvPr>
            <p:ph type="dt" sz="half" idx="10"/>
          </p:nvPr>
        </p:nvSpPr>
        <p:spPr/>
        <p:txBody>
          <a:bodyPr/>
          <a:lstStyle/>
          <a:p>
            <a:fld id="{671369BF-AAF7-0747-A47A-4EC1D4CF5EFD}" type="datetime1">
              <a:rPr lang="fr-CA" smtClean="0"/>
              <a:t>2024-06-11</a:t>
            </a:fld>
            <a:endParaRPr lang="fr-FR"/>
          </a:p>
        </p:txBody>
      </p:sp>
      <p:sp>
        <p:nvSpPr>
          <p:cNvPr id="16" name="Espace réservé du numéro de diapositive 15">
            <a:extLst>
              <a:ext uri="{FF2B5EF4-FFF2-40B4-BE49-F238E27FC236}">
                <a16:creationId xmlns:a16="http://schemas.microsoft.com/office/drawing/2014/main" id="{A19C3DFC-324D-8F47-E9D2-DE9436B9739A}"/>
              </a:ext>
            </a:extLst>
          </p:cNvPr>
          <p:cNvSpPr>
            <a:spLocks noGrp="1"/>
          </p:cNvSpPr>
          <p:nvPr>
            <p:ph type="sldNum" sz="quarter" idx="12"/>
          </p:nvPr>
        </p:nvSpPr>
        <p:spPr/>
        <p:txBody>
          <a:bodyPr/>
          <a:lstStyle/>
          <a:p>
            <a:fld id="{3D480F76-20FE-5449-8F31-4AB45E974F12}" type="slidenum">
              <a:rPr lang="fr-FR" smtClean="0"/>
              <a:t>2</a:t>
            </a:fld>
            <a:endParaRPr lang="fr-FR"/>
          </a:p>
        </p:txBody>
      </p:sp>
      <p:grpSp>
        <p:nvGrpSpPr>
          <p:cNvPr id="2" name="Groupe 1">
            <a:extLst>
              <a:ext uri="{FF2B5EF4-FFF2-40B4-BE49-F238E27FC236}">
                <a16:creationId xmlns:a16="http://schemas.microsoft.com/office/drawing/2014/main" id="{0007DAED-6239-C66A-A923-3E05A97F7F3F}"/>
              </a:ext>
            </a:extLst>
          </p:cNvPr>
          <p:cNvGrpSpPr>
            <a:grpSpLocks noChangeAspect="1"/>
          </p:cNvGrpSpPr>
          <p:nvPr/>
        </p:nvGrpSpPr>
        <p:grpSpPr>
          <a:xfrm>
            <a:off x="838200" y="2120183"/>
            <a:ext cx="3291840" cy="3291840"/>
            <a:chOff x="258263" y="1785851"/>
            <a:chExt cx="4114800" cy="4114800"/>
          </a:xfrm>
        </p:grpSpPr>
        <p:sp>
          <p:nvSpPr>
            <p:cNvPr id="9" name="Google Shape;187;p3">
              <a:extLst>
                <a:ext uri="{FF2B5EF4-FFF2-40B4-BE49-F238E27FC236}">
                  <a16:creationId xmlns:a16="http://schemas.microsoft.com/office/drawing/2014/main" id="{FD42A9DD-D155-D26C-862A-24C458137A43}"/>
                </a:ext>
              </a:extLst>
            </p:cNvPr>
            <p:cNvSpPr/>
            <p:nvPr/>
          </p:nvSpPr>
          <p:spPr>
            <a:xfrm>
              <a:off x="258263" y="1785851"/>
              <a:ext cx="4114800" cy="4114800"/>
            </a:xfrm>
            <a:prstGeom prst="ellipse">
              <a:avLst/>
            </a:prstGeom>
            <a:solidFill>
              <a:schemeClr val="tx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44" name="Groupe 43">
              <a:extLst>
                <a:ext uri="{FF2B5EF4-FFF2-40B4-BE49-F238E27FC236}">
                  <a16:creationId xmlns:a16="http://schemas.microsoft.com/office/drawing/2014/main" id="{CC1A0881-C44D-725C-A236-D82E1213D73D}"/>
                </a:ext>
              </a:extLst>
            </p:cNvPr>
            <p:cNvGrpSpPr/>
            <p:nvPr/>
          </p:nvGrpSpPr>
          <p:grpSpPr>
            <a:xfrm>
              <a:off x="258263" y="2277797"/>
              <a:ext cx="4114800" cy="3476219"/>
              <a:chOff x="258263" y="2351761"/>
              <a:chExt cx="4114800" cy="3476219"/>
            </a:xfrm>
          </p:grpSpPr>
          <p:sp>
            <p:nvSpPr>
              <p:cNvPr id="190" name="Google Shape;190;p3"/>
              <p:cNvSpPr txBox="1"/>
              <p:nvPr/>
            </p:nvSpPr>
            <p:spPr>
              <a:xfrm>
                <a:off x="258263" y="3620729"/>
                <a:ext cx="4114800" cy="2207251"/>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a:ln>
                      <a:noFill/>
                    </a:ln>
                    <a:solidFill>
                      <a:prstClr val="white"/>
                    </a:solidFill>
                    <a:effectLst/>
                    <a:uLnTx/>
                    <a:uFillTx/>
                    <a:latin typeface="Arial"/>
                    <a:ea typeface="Helvetica Neue"/>
                    <a:cs typeface="Arial"/>
                    <a:sym typeface="Helvetica Neue"/>
                  </a:rPr>
                  <a:t>société de gestion </a:t>
                </a:r>
                <a:br>
                  <a:rPr lang="fr-CA" sz="2000" b="0" i="0" u="none" strike="noStrike" kern="1200" cap="none" spc="0" normalizeH="0" baseline="0" noProof="0">
                    <a:ln>
                      <a:noFill/>
                    </a:ln>
                    <a:effectLst/>
                    <a:uLnTx/>
                    <a:uFillTx/>
                    <a:latin typeface="Arial" panose="020B0604020202020204" pitchFamily="34" charset="0"/>
                    <a:ea typeface="Helvetica Neue"/>
                    <a:cs typeface="Arial" panose="020B0604020202020204" pitchFamily="34" charset="0"/>
                  </a:rPr>
                </a:br>
                <a:r>
                  <a:rPr lang="fr-CA" sz="2000">
                    <a:solidFill>
                      <a:prstClr val="white"/>
                    </a:solidFill>
                    <a:latin typeface="Arial"/>
                    <a:ea typeface="Helvetica Neue"/>
                    <a:cs typeface="Arial"/>
                    <a:sym typeface="Helvetica Neue"/>
                  </a:rPr>
                  <a:t>de</a:t>
                </a:r>
                <a:r>
                  <a:rPr kumimoji="0" lang="fr-CA" sz="2000" b="0" i="0" u="none" strike="noStrike" kern="1200" cap="none" spc="0" normalizeH="0" baseline="0" noProof="0">
                    <a:ln>
                      <a:noFill/>
                    </a:ln>
                    <a:solidFill>
                      <a:prstClr val="white"/>
                    </a:solidFill>
                    <a:effectLst/>
                    <a:uLnTx/>
                    <a:uFillTx/>
                    <a:latin typeface="Arial"/>
                    <a:ea typeface="Helvetica Neue"/>
                    <a:cs typeface="Arial"/>
                    <a:sym typeface="Helvetica Neue"/>
                  </a:rPr>
                  <a:t> déchets </a:t>
                </a:r>
                <a:br>
                  <a:rPr lang="fr-CA" sz="2000" b="0" i="0" u="none" strike="noStrike" kern="1200" cap="none" spc="0" normalizeH="0" baseline="0" noProof="0">
                    <a:ln>
                      <a:noFill/>
                    </a:ln>
                    <a:effectLst/>
                    <a:uLnTx/>
                    <a:uFillTx/>
                    <a:latin typeface="Arial" panose="020B0604020202020204" pitchFamily="34" charset="0"/>
                    <a:ea typeface="Helvetica Neue"/>
                    <a:cs typeface="Arial" panose="020B0604020202020204" pitchFamily="34" charset="0"/>
                  </a:rPr>
                </a:br>
                <a:r>
                  <a:rPr lang="fr-CA" sz="2000">
                    <a:solidFill>
                      <a:prstClr val="white"/>
                    </a:solidFill>
                    <a:latin typeface="Arial"/>
                    <a:ea typeface="Helvetica Neue"/>
                    <a:cs typeface="Arial"/>
                    <a:sym typeface="Helvetica Neue"/>
                  </a:rPr>
                  <a:t>non-dangereux</a:t>
                </a:r>
                <a:r>
                  <a:rPr kumimoji="0" lang="fr-CA" sz="2000" b="0" i="0" u="none" strike="noStrike" kern="1200" cap="none" spc="0" normalizeH="0" baseline="0" noProof="0">
                    <a:ln>
                      <a:noFill/>
                    </a:ln>
                    <a:solidFill>
                      <a:prstClr val="white"/>
                    </a:solidFill>
                    <a:effectLst/>
                    <a:uLnTx/>
                    <a:uFillTx/>
                    <a:latin typeface="Arial"/>
                    <a:ea typeface="Helvetica Neue"/>
                    <a:cs typeface="Arial"/>
                    <a:sym typeface="Helvetica Neue"/>
                  </a:rPr>
                  <a:t> </a:t>
                </a:r>
                <a:br>
                  <a:rPr lang="fr-CA" sz="2000" b="0" i="0" u="none" strike="noStrike" kern="1200" cap="none" spc="0" normalizeH="0" baseline="0" noProof="0">
                    <a:ln>
                      <a:noFill/>
                    </a:ln>
                    <a:effectLst/>
                    <a:uLnTx/>
                    <a:uFillTx/>
                    <a:latin typeface="Arial" panose="020B0604020202020204" pitchFamily="34" charset="0"/>
                    <a:ea typeface="Helvetica Neue"/>
                    <a:cs typeface="Arial" panose="020B0604020202020204" pitchFamily="34" charset="0"/>
                  </a:rPr>
                </a:br>
                <a:r>
                  <a:rPr kumimoji="0" lang="fr-CA" sz="2000" b="0" i="0" u="none" strike="noStrike" kern="1200" cap="none" spc="0" normalizeH="0" baseline="0" noProof="0">
                    <a:ln>
                      <a:noFill/>
                    </a:ln>
                    <a:solidFill>
                      <a:prstClr val="white"/>
                    </a:solidFill>
                    <a:effectLst/>
                    <a:uLnTx/>
                    <a:uFillTx/>
                    <a:latin typeface="Arial"/>
                    <a:ea typeface="Helvetica Neue"/>
                    <a:cs typeface="Arial"/>
                    <a:sym typeface="Helvetica Neue"/>
                  </a:rPr>
                  <a:t>en Amérique du Nord</a:t>
                </a:r>
                <a:endParaRPr kumimoji="0" lang="en-US" sz="2000" b="0" i="0" u="none" strike="noStrike" kern="1200" cap="none" spc="0" normalizeH="0" baseline="0" noProof="0">
                  <a:ln>
                    <a:noFill/>
                  </a:ln>
                  <a:solidFill>
                    <a:prstClr val="white"/>
                  </a:solidFill>
                  <a:effectLst/>
                  <a:uLnTx/>
                  <a:uFillTx/>
                  <a:latin typeface="Arial"/>
                  <a:ea typeface="Helvetica Neue"/>
                  <a:cs typeface="Arial"/>
                  <a:sym typeface="Helvetica Neue"/>
                </a:endParaRPr>
              </a:p>
            </p:txBody>
          </p:sp>
          <p:sp>
            <p:nvSpPr>
              <p:cNvPr id="26" name="Google Shape;191;p3">
                <a:extLst>
                  <a:ext uri="{FF2B5EF4-FFF2-40B4-BE49-F238E27FC236}">
                    <a16:creationId xmlns:a16="http://schemas.microsoft.com/office/drawing/2014/main" id="{753E40CB-4888-4896-9345-4026010D7E7F}"/>
                  </a:ext>
                </a:extLst>
              </p:cNvPr>
              <p:cNvSpPr txBox="1"/>
              <p:nvPr/>
            </p:nvSpPr>
            <p:spPr>
              <a:xfrm>
                <a:off x="258263" y="2351761"/>
                <a:ext cx="4114800" cy="1538883"/>
              </a:xfrm>
              <a:prstGeom prst="rect">
                <a:avLst/>
              </a:prstGeom>
              <a:noFill/>
              <a:ln>
                <a:noFill/>
              </a:ln>
            </p:spPr>
            <p:txBody>
              <a:bodyPr spcFirstLastPara="1" wrap="non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8000" b="1">
                    <a:solidFill>
                      <a:prstClr val="white"/>
                    </a:solidFill>
                    <a:latin typeface="+mj-lt"/>
                    <a:ea typeface="EB Garamond"/>
                    <a:cs typeface="Arial" panose="020B0604020202020204" pitchFamily="34" charset="0"/>
                    <a:sym typeface="EB Garamond"/>
                  </a:rPr>
                  <a:t>3</a:t>
                </a:r>
                <a:r>
                  <a:rPr lang="fr-CA" sz="8000" b="1" baseline="30000">
                    <a:solidFill>
                      <a:prstClr val="white"/>
                    </a:solidFill>
                    <a:latin typeface="+mj-lt"/>
                    <a:ea typeface="EB Garamond"/>
                    <a:cs typeface="Arial" panose="020B0604020202020204" pitchFamily="34" charset="0"/>
                    <a:sym typeface="EB Garamond"/>
                  </a:rPr>
                  <a:t>e</a:t>
                </a:r>
                <a:endParaRPr kumimoji="0" sz="8000" i="0" u="none" strike="noStrike" kern="1200" cap="none" spc="0" normalizeH="0" baseline="30000" noProof="0">
                  <a:ln>
                    <a:noFill/>
                  </a:ln>
                  <a:solidFill>
                    <a:prstClr val="black"/>
                  </a:solidFill>
                  <a:effectLst/>
                  <a:uLnTx/>
                  <a:uFillTx/>
                  <a:latin typeface="+mj-lt"/>
                  <a:cs typeface="Arial" panose="020B0604020202020204" pitchFamily="34" charset="0"/>
                </a:endParaRPr>
              </a:p>
            </p:txBody>
          </p:sp>
        </p:grpSp>
      </p:grpSp>
      <p:grpSp>
        <p:nvGrpSpPr>
          <p:cNvPr id="3" name="Groupe 2">
            <a:extLst>
              <a:ext uri="{FF2B5EF4-FFF2-40B4-BE49-F238E27FC236}">
                <a16:creationId xmlns:a16="http://schemas.microsoft.com/office/drawing/2014/main" id="{A2C6B76F-80F3-4046-01D6-9F08CE28794B}"/>
              </a:ext>
            </a:extLst>
          </p:cNvPr>
          <p:cNvGrpSpPr/>
          <p:nvPr/>
        </p:nvGrpSpPr>
        <p:grpSpPr>
          <a:xfrm>
            <a:off x="4450080" y="2120183"/>
            <a:ext cx="3291840" cy="3291840"/>
            <a:chOff x="4043258" y="1785851"/>
            <a:chExt cx="4114800" cy="4114800"/>
          </a:xfrm>
        </p:grpSpPr>
        <p:sp>
          <p:nvSpPr>
            <p:cNvPr id="10" name="Google Shape;188;p3">
              <a:extLst>
                <a:ext uri="{FF2B5EF4-FFF2-40B4-BE49-F238E27FC236}">
                  <a16:creationId xmlns:a16="http://schemas.microsoft.com/office/drawing/2014/main" id="{6EA3A2A0-72A0-7F9D-D479-4F7EC59F4B12}"/>
                </a:ext>
              </a:extLst>
            </p:cNvPr>
            <p:cNvSpPr/>
            <p:nvPr/>
          </p:nvSpPr>
          <p:spPr>
            <a:xfrm>
              <a:off x="4043258" y="1785851"/>
              <a:ext cx="4114800" cy="41148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43" name="Groupe 42">
              <a:extLst>
                <a:ext uri="{FF2B5EF4-FFF2-40B4-BE49-F238E27FC236}">
                  <a16:creationId xmlns:a16="http://schemas.microsoft.com/office/drawing/2014/main" id="{295944DF-56C7-8ECB-9697-689C0861B224}"/>
                </a:ext>
              </a:extLst>
            </p:cNvPr>
            <p:cNvGrpSpPr/>
            <p:nvPr/>
          </p:nvGrpSpPr>
          <p:grpSpPr>
            <a:xfrm>
              <a:off x="4043258" y="4013259"/>
              <a:ext cx="4114800" cy="1319684"/>
              <a:chOff x="4043258" y="4087223"/>
              <a:chExt cx="4114800" cy="1319684"/>
            </a:xfrm>
          </p:grpSpPr>
          <p:sp>
            <p:nvSpPr>
              <p:cNvPr id="27" name="Google Shape;191;p3">
                <a:extLst>
                  <a:ext uri="{FF2B5EF4-FFF2-40B4-BE49-F238E27FC236}">
                    <a16:creationId xmlns:a16="http://schemas.microsoft.com/office/drawing/2014/main" id="{698EC374-CEB2-D111-C56A-682B4484C334}"/>
                  </a:ext>
                </a:extLst>
              </p:cNvPr>
              <p:cNvSpPr txBox="1"/>
              <p:nvPr/>
            </p:nvSpPr>
            <p:spPr>
              <a:xfrm>
                <a:off x="4043258" y="4087223"/>
                <a:ext cx="4114800" cy="1154163"/>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spcBef>
                    <a:spcPts val="0"/>
                  </a:spcBef>
                  <a:spcAft>
                    <a:spcPts val="0"/>
                  </a:spcAft>
                  <a:buClrTx/>
                  <a:buSzTx/>
                  <a:buFontTx/>
                  <a:buNone/>
                  <a:tabLst/>
                  <a:defRPr/>
                </a:pPr>
                <a:r>
                  <a:rPr kumimoji="0" lang="fr-CA" sz="6000" b="1" i="0" u="none" strike="noStrike" kern="1200" cap="none" spc="0" normalizeH="0" baseline="0" noProof="0">
                    <a:ln>
                      <a:noFill/>
                    </a:ln>
                    <a:solidFill>
                      <a:prstClr val="white"/>
                    </a:solidFill>
                    <a:effectLst/>
                    <a:uLnTx/>
                    <a:uFillTx/>
                    <a:latin typeface="+mj-lt"/>
                    <a:ea typeface="EB Garamond"/>
                    <a:cs typeface="Arial" panose="020B0604020202020204" pitchFamily="34" charset="0"/>
                    <a:sym typeface="EB Garamond"/>
                  </a:rPr>
                  <a:t> 22 000</a:t>
                </a:r>
              </a:p>
            </p:txBody>
          </p:sp>
          <p:sp>
            <p:nvSpPr>
              <p:cNvPr id="30" name="ZoneTexte 29">
                <a:extLst>
                  <a:ext uri="{FF2B5EF4-FFF2-40B4-BE49-F238E27FC236}">
                    <a16:creationId xmlns:a16="http://schemas.microsoft.com/office/drawing/2014/main" id="{598A6FEB-7FFE-C15A-A04F-A85B7C33BB91}"/>
                  </a:ext>
                </a:extLst>
              </p:cNvPr>
              <p:cNvSpPr txBox="1"/>
              <p:nvPr/>
            </p:nvSpPr>
            <p:spPr>
              <a:xfrm>
                <a:off x="4043258" y="5022186"/>
                <a:ext cx="4114800" cy="384721"/>
              </a:xfrm>
              <a:prstGeom prst="rect">
                <a:avLst/>
              </a:prstGeom>
              <a:noFill/>
            </p:spPr>
            <p:txBody>
              <a:bodyPr wrap="square" lIns="0" tIns="0" rIns="0" bIns="0">
                <a:spAutoFit/>
              </a:bodyPr>
              <a:lstStyle/>
              <a:p>
                <a:pPr algn="ctr">
                  <a:defRPr/>
                </a:pPr>
                <a:r>
                  <a:rPr kumimoji="0" lang="fr-CA" sz="2000" b="0" i="0" u="none" strike="noStrike" kern="1200" cap="none" spc="0" normalizeH="0" baseline="0">
                    <a:ln>
                      <a:noFill/>
                    </a:ln>
                    <a:solidFill>
                      <a:prstClr val="white"/>
                    </a:solidFill>
                    <a:effectLst/>
                    <a:uLnTx/>
                    <a:uFillTx/>
                    <a:latin typeface="Arial" panose="020B0604020202020204" pitchFamily="34" charset="0"/>
                    <a:ea typeface="Helvetica Neue"/>
                    <a:cs typeface="Arial" panose="020B0604020202020204" pitchFamily="34" charset="0"/>
                    <a:sym typeface="Helvetica Neue"/>
                  </a:rPr>
                  <a:t>employés</a:t>
                </a:r>
              </a:p>
            </p:txBody>
          </p:sp>
        </p:grpSp>
        <p:grpSp>
          <p:nvGrpSpPr>
            <p:cNvPr id="42" name="Groupe 41">
              <a:extLst>
                <a:ext uri="{FF2B5EF4-FFF2-40B4-BE49-F238E27FC236}">
                  <a16:creationId xmlns:a16="http://schemas.microsoft.com/office/drawing/2014/main" id="{8E4C7609-4AA8-244B-79CE-08E93CE83095}"/>
                </a:ext>
              </a:extLst>
            </p:cNvPr>
            <p:cNvGrpSpPr/>
            <p:nvPr/>
          </p:nvGrpSpPr>
          <p:grpSpPr>
            <a:xfrm>
              <a:off x="4043258" y="2220612"/>
              <a:ext cx="4114800" cy="1726015"/>
              <a:chOff x="4043258" y="2294576"/>
              <a:chExt cx="4114800" cy="1726015"/>
            </a:xfrm>
          </p:grpSpPr>
          <p:sp>
            <p:nvSpPr>
              <p:cNvPr id="191" name="Google Shape;191;p3"/>
              <p:cNvSpPr txBox="1"/>
              <p:nvPr/>
            </p:nvSpPr>
            <p:spPr>
              <a:xfrm>
                <a:off x="4043258" y="3635870"/>
                <a:ext cx="4114800" cy="384721"/>
              </a:xfrm>
              <a:prstGeom prst="rect">
                <a:avLst/>
              </a:prstGeom>
              <a:noFill/>
              <a:ln>
                <a:noFill/>
              </a:ln>
            </p:spPr>
            <p:txBody>
              <a:bodyPr spcFirstLastPara="1" wrap="square" lIns="0" tIns="0" rIns="0" bIns="0" anchor="t" anchorCtr="0">
                <a:spAutoFit/>
              </a:bodyPr>
              <a:lstStyle/>
              <a:p>
                <a:pPr algn="ctr">
                  <a:defRPr/>
                </a:pPr>
                <a:r>
                  <a:rPr lang="en-US" sz="2000">
                    <a:solidFill>
                      <a:schemeClr val="bg1"/>
                    </a:solidFill>
                    <a:latin typeface="Arial" panose="020B0604020202020204" pitchFamily="34" charset="0"/>
                    <a:cs typeface="Arial" panose="020B0604020202020204" pitchFamily="34" charset="0"/>
                  </a:rPr>
                  <a:t>sites </a:t>
                </a:r>
                <a:r>
                  <a:rPr lang="fr-CA" sz="2000">
                    <a:solidFill>
                      <a:schemeClr val="bg1"/>
                    </a:solidFill>
                    <a:latin typeface="Arial" panose="020B0604020202020204" pitchFamily="34" charset="0"/>
                    <a:cs typeface="Arial" panose="020B0604020202020204" pitchFamily="34" charset="0"/>
                  </a:rPr>
                  <a:t>d’enfouissement</a:t>
                </a:r>
                <a:endParaRPr kumimoji="0" sz="2000" b="0" i="0" u="none" strike="noStrike" kern="1200" cap="none" spc="0" normalizeH="0" baseline="0" noProof="0">
                  <a:ln>
                    <a:noFill/>
                  </a:ln>
                  <a:solidFill>
                    <a:prstClr val="black"/>
                  </a:solidFill>
                  <a:effectLst/>
                  <a:uLnTx/>
                  <a:uFillTx/>
                  <a:latin typeface="+mj-lt"/>
                  <a:cs typeface="Arial" panose="020B0604020202020204" pitchFamily="34" charset="0"/>
                </a:endParaRPr>
              </a:p>
            </p:txBody>
          </p:sp>
          <p:sp>
            <p:nvSpPr>
              <p:cNvPr id="28" name="Google Shape;191;p3">
                <a:extLst>
                  <a:ext uri="{FF2B5EF4-FFF2-40B4-BE49-F238E27FC236}">
                    <a16:creationId xmlns:a16="http://schemas.microsoft.com/office/drawing/2014/main" id="{3A002A17-A649-1289-2128-615EE73F45F3}"/>
                  </a:ext>
                </a:extLst>
              </p:cNvPr>
              <p:cNvSpPr txBox="1"/>
              <p:nvPr/>
            </p:nvSpPr>
            <p:spPr>
              <a:xfrm>
                <a:off x="4043258" y="2368231"/>
                <a:ext cx="4114800" cy="1538883"/>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8000" b="1">
                    <a:solidFill>
                      <a:prstClr val="white"/>
                    </a:solidFill>
                    <a:latin typeface="+mj-lt"/>
                    <a:ea typeface="EB Garamond"/>
                    <a:cs typeface="Arial" panose="020B0604020202020204" pitchFamily="34" charset="0"/>
                    <a:sym typeface="EB Garamond"/>
                  </a:rPr>
                  <a:t>100</a:t>
                </a:r>
              </a:p>
            </p:txBody>
          </p:sp>
          <p:sp>
            <p:nvSpPr>
              <p:cNvPr id="31" name="Google Shape;191;p3">
                <a:extLst>
                  <a:ext uri="{FF2B5EF4-FFF2-40B4-BE49-F238E27FC236}">
                    <a16:creationId xmlns:a16="http://schemas.microsoft.com/office/drawing/2014/main" id="{C4C1EB95-B369-357D-D332-A4C914B2D7A5}"/>
                  </a:ext>
                </a:extLst>
              </p:cNvPr>
              <p:cNvSpPr txBox="1"/>
              <p:nvPr/>
            </p:nvSpPr>
            <p:spPr>
              <a:xfrm>
                <a:off x="4043258" y="2294576"/>
                <a:ext cx="4114800" cy="369333"/>
              </a:xfrm>
              <a:prstGeom prst="rect">
                <a:avLst/>
              </a:prstGeom>
              <a:noFill/>
              <a:ln>
                <a:noFill/>
              </a:ln>
            </p:spPr>
            <p:txBody>
              <a:bodyPr spcFirstLastPara="1" wrap="none" lIns="0" tIns="0" rIns="0" bIns="0" anchor="t" anchorCtr="0">
                <a:noAutofit/>
              </a:bodyPr>
              <a:lstStyle/>
              <a:p>
                <a:pPr algn="ctr">
                  <a:defRPr/>
                </a:pPr>
                <a:r>
                  <a:rPr lang="fr-CA" sz="2000">
                    <a:solidFill>
                      <a:schemeClr val="bg1"/>
                    </a:solidFill>
                    <a:latin typeface="Arial" panose="020B0604020202020204" pitchFamily="34" charset="0"/>
                    <a:cs typeface="Arial" panose="020B0604020202020204" pitchFamily="34" charset="0"/>
                  </a:rPr>
                  <a:t>Réseau</a:t>
                </a:r>
                <a:r>
                  <a:rPr lang="en-US" sz="2000">
                    <a:solidFill>
                      <a:schemeClr val="bg1"/>
                    </a:solidFill>
                    <a:latin typeface="Arial" panose="020B0604020202020204" pitchFamily="34" charset="0"/>
                    <a:cs typeface="Arial" panose="020B0604020202020204" pitchFamily="34" charset="0"/>
                  </a:rPr>
                  <a:t> </a:t>
                </a:r>
                <a:r>
                  <a:rPr lang="fr-CA" sz="2000">
                    <a:solidFill>
                      <a:schemeClr val="bg1"/>
                    </a:solidFill>
                    <a:latin typeface="Arial" panose="020B0604020202020204" pitchFamily="34" charset="0"/>
                    <a:cs typeface="Arial" panose="020B0604020202020204" pitchFamily="34" charset="0"/>
                  </a:rPr>
                  <a:t>de</a:t>
                </a:r>
                <a:endParaRPr kumimoji="0" sz="2000" b="0" i="0" u="none" strike="noStrike" kern="1200" cap="none" spc="0" normalizeH="0" baseline="0" noProof="0">
                  <a:ln>
                    <a:noFill/>
                  </a:ln>
                  <a:solidFill>
                    <a:prstClr val="black"/>
                  </a:solidFill>
                  <a:effectLst/>
                  <a:uLnTx/>
                  <a:uFillTx/>
                  <a:latin typeface="+mj-lt"/>
                  <a:cs typeface="Arial" panose="020B0604020202020204" pitchFamily="34" charset="0"/>
                </a:endParaRPr>
              </a:p>
            </p:txBody>
          </p:sp>
        </p:grpSp>
      </p:grpSp>
      <p:grpSp>
        <p:nvGrpSpPr>
          <p:cNvPr id="4" name="Groupe 3">
            <a:extLst>
              <a:ext uri="{FF2B5EF4-FFF2-40B4-BE49-F238E27FC236}">
                <a16:creationId xmlns:a16="http://schemas.microsoft.com/office/drawing/2014/main" id="{789C28ED-57C3-32B2-91A3-CC3050AC9FBA}"/>
              </a:ext>
            </a:extLst>
          </p:cNvPr>
          <p:cNvGrpSpPr>
            <a:grpSpLocks noChangeAspect="1"/>
          </p:cNvGrpSpPr>
          <p:nvPr/>
        </p:nvGrpSpPr>
        <p:grpSpPr>
          <a:xfrm>
            <a:off x="8061960" y="2120183"/>
            <a:ext cx="3291840" cy="3291840"/>
            <a:chOff x="7832909" y="1785851"/>
            <a:chExt cx="4114800" cy="4114800"/>
          </a:xfrm>
        </p:grpSpPr>
        <p:sp>
          <p:nvSpPr>
            <p:cNvPr id="11" name="Google Shape;189;p3">
              <a:extLst>
                <a:ext uri="{FF2B5EF4-FFF2-40B4-BE49-F238E27FC236}">
                  <a16:creationId xmlns:a16="http://schemas.microsoft.com/office/drawing/2014/main" id="{452CF6C1-F0D0-144D-1C5A-BED1A0F329E3}"/>
                </a:ext>
              </a:extLst>
            </p:cNvPr>
            <p:cNvSpPr/>
            <p:nvPr/>
          </p:nvSpPr>
          <p:spPr>
            <a:xfrm>
              <a:off x="7832909" y="1785851"/>
              <a:ext cx="4114800" cy="41148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highlight>
                  <a:srgbClr val="45BE80"/>
                </a:highlight>
                <a:uLnTx/>
                <a:uFillTx/>
                <a:latin typeface="Calibri"/>
                <a:ea typeface="Calibri"/>
                <a:cs typeface="Calibri"/>
                <a:sym typeface="Calibri"/>
              </a:endParaRPr>
            </a:p>
          </p:txBody>
        </p:sp>
        <p:grpSp>
          <p:nvGrpSpPr>
            <p:cNvPr id="45" name="Groupe 44">
              <a:extLst>
                <a:ext uri="{FF2B5EF4-FFF2-40B4-BE49-F238E27FC236}">
                  <a16:creationId xmlns:a16="http://schemas.microsoft.com/office/drawing/2014/main" id="{74961885-01B0-B4DE-4FED-8E1AC5A54962}"/>
                </a:ext>
              </a:extLst>
            </p:cNvPr>
            <p:cNvGrpSpPr/>
            <p:nvPr/>
          </p:nvGrpSpPr>
          <p:grpSpPr>
            <a:xfrm>
              <a:off x="7832909" y="2294267"/>
              <a:ext cx="4114800" cy="1646306"/>
              <a:chOff x="7832909" y="2368231"/>
              <a:chExt cx="4114800" cy="1646306"/>
            </a:xfrm>
          </p:grpSpPr>
          <p:sp>
            <p:nvSpPr>
              <p:cNvPr id="35" name="Google Shape;191;p3">
                <a:extLst>
                  <a:ext uri="{FF2B5EF4-FFF2-40B4-BE49-F238E27FC236}">
                    <a16:creationId xmlns:a16="http://schemas.microsoft.com/office/drawing/2014/main" id="{D3E23937-D5C7-A6C3-63F3-A38E4F8EFBD2}"/>
                  </a:ext>
                </a:extLst>
              </p:cNvPr>
              <p:cNvSpPr txBox="1"/>
              <p:nvPr/>
            </p:nvSpPr>
            <p:spPr>
              <a:xfrm>
                <a:off x="7832909" y="3629816"/>
                <a:ext cx="4114800" cy="384721"/>
              </a:xfrm>
              <a:prstGeom prst="rect">
                <a:avLst/>
              </a:prstGeom>
              <a:noFill/>
              <a:ln>
                <a:noFill/>
              </a:ln>
            </p:spPr>
            <p:txBody>
              <a:bodyPr spcFirstLastPara="1" wrap="square" lIns="0" tIns="0" rIns="0" bIns="0" anchor="t" anchorCtr="0">
                <a:spAutoFit/>
              </a:bodyPr>
              <a:lstStyle/>
              <a:p>
                <a:pPr algn="ctr">
                  <a:defRPr/>
                </a:pPr>
                <a:r>
                  <a:rPr lang="fr-CA" sz="2000" b="1">
                    <a:solidFill>
                      <a:schemeClr val="bg1"/>
                    </a:solidFill>
                    <a:latin typeface="Arial" panose="020B0604020202020204" pitchFamily="34" charset="0"/>
                    <a:cs typeface="Arial" panose="020B0604020202020204" pitchFamily="34" charset="0"/>
                  </a:rPr>
                  <a:t>milliards $</a:t>
                </a:r>
                <a:r>
                  <a:rPr lang="fr-CA" sz="2000">
                    <a:solidFill>
                      <a:schemeClr val="bg1"/>
                    </a:solidFill>
                    <a:latin typeface="Arial" panose="020B0604020202020204" pitchFamily="34" charset="0"/>
                    <a:cs typeface="Arial" panose="020B0604020202020204" pitchFamily="34" charset="0"/>
                  </a:rPr>
                  <a:t> en actifs</a:t>
                </a:r>
                <a:endParaRPr kumimoji="0" sz="2000" b="0" i="0" u="none" strike="noStrike" kern="1200" cap="none" spc="0" normalizeH="0" baseline="0" noProof="0">
                  <a:ln>
                    <a:noFill/>
                  </a:ln>
                  <a:solidFill>
                    <a:prstClr val="black"/>
                  </a:solidFill>
                  <a:effectLst/>
                  <a:uLnTx/>
                  <a:uFillTx/>
                  <a:latin typeface="+mj-lt"/>
                  <a:cs typeface="Arial" panose="020B0604020202020204" pitchFamily="34" charset="0"/>
                </a:endParaRPr>
              </a:p>
            </p:txBody>
          </p:sp>
          <p:sp>
            <p:nvSpPr>
              <p:cNvPr id="36" name="Google Shape;191;p3">
                <a:extLst>
                  <a:ext uri="{FF2B5EF4-FFF2-40B4-BE49-F238E27FC236}">
                    <a16:creationId xmlns:a16="http://schemas.microsoft.com/office/drawing/2014/main" id="{A42359B7-B6F1-4B0D-B0C5-689B9AD6C28E}"/>
                  </a:ext>
                </a:extLst>
              </p:cNvPr>
              <p:cNvSpPr txBox="1"/>
              <p:nvPr/>
            </p:nvSpPr>
            <p:spPr>
              <a:xfrm>
                <a:off x="7832909" y="2368231"/>
                <a:ext cx="4114800" cy="1538883"/>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8000" b="1">
                    <a:solidFill>
                      <a:prstClr val="white"/>
                    </a:solidFill>
                    <a:latin typeface="+mj-lt"/>
                    <a:ea typeface="EB Garamond"/>
                    <a:cs typeface="Arial" panose="020B0604020202020204" pitchFamily="34" charset="0"/>
                    <a:sym typeface="EB Garamond"/>
                  </a:rPr>
                  <a:t>14</a:t>
                </a:r>
              </a:p>
            </p:txBody>
          </p:sp>
        </p:grpSp>
        <p:grpSp>
          <p:nvGrpSpPr>
            <p:cNvPr id="46" name="Groupe 45">
              <a:extLst>
                <a:ext uri="{FF2B5EF4-FFF2-40B4-BE49-F238E27FC236}">
                  <a16:creationId xmlns:a16="http://schemas.microsoft.com/office/drawing/2014/main" id="{2111C03B-934A-29EF-A530-1D3933971452}"/>
                </a:ext>
              </a:extLst>
            </p:cNvPr>
            <p:cNvGrpSpPr/>
            <p:nvPr/>
          </p:nvGrpSpPr>
          <p:grpSpPr>
            <a:xfrm>
              <a:off x="7832909" y="4013259"/>
              <a:ext cx="4114800" cy="1321200"/>
              <a:chOff x="7832909" y="4087223"/>
              <a:chExt cx="4114800" cy="1321200"/>
            </a:xfrm>
          </p:grpSpPr>
          <p:sp>
            <p:nvSpPr>
              <p:cNvPr id="40" name="Google Shape;191;p3">
                <a:extLst>
                  <a:ext uri="{FF2B5EF4-FFF2-40B4-BE49-F238E27FC236}">
                    <a16:creationId xmlns:a16="http://schemas.microsoft.com/office/drawing/2014/main" id="{696E796C-62DE-8B66-A24E-149D9F6768F2}"/>
                  </a:ext>
                </a:extLst>
              </p:cNvPr>
              <p:cNvSpPr txBox="1"/>
              <p:nvPr/>
            </p:nvSpPr>
            <p:spPr>
              <a:xfrm>
                <a:off x="7832909" y="4087223"/>
                <a:ext cx="4114800" cy="1154163"/>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spcBef>
                    <a:spcPts val="0"/>
                  </a:spcBef>
                  <a:spcAft>
                    <a:spcPts val="0"/>
                  </a:spcAft>
                  <a:buClrTx/>
                  <a:buSzTx/>
                  <a:buFontTx/>
                  <a:buNone/>
                  <a:tabLst/>
                  <a:defRPr/>
                </a:pPr>
                <a:r>
                  <a:rPr lang="fr-CA" sz="6000" b="1">
                    <a:solidFill>
                      <a:prstClr val="white"/>
                    </a:solidFill>
                    <a:latin typeface="+mj-lt"/>
                    <a:ea typeface="EB Garamond"/>
                    <a:cs typeface="Arial" panose="020B0604020202020204" pitchFamily="34" charset="0"/>
                    <a:sym typeface="EB Garamond"/>
                  </a:rPr>
                  <a:t>79</a:t>
                </a:r>
                <a:endParaRPr kumimoji="0" lang="fr-CA" sz="6000" b="1" i="0" u="none" strike="noStrike" kern="1200" cap="none" spc="0" normalizeH="0" baseline="0" noProof="0">
                  <a:ln>
                    <a:noFill/>
                  </a:ln>
                  <a:solidFill>
                    <a:prstClr val="white"/>
                  </a:solidFill>
                  <a:effectLst/>
                  <a:uLnTx/>
                  <a:uFillTx/>
                  <a:latin typeface="+mj-lt"/>
                  <a:ea typeface="EB Garamond"/>
                  <a:cs typeface="Arial" panose="020B0604020202020204" pitchFamily="34" charset="0"/>
                  <a:sym typeface="EB Garamond"/>
                </a:endParaRPr>
              </a:p>
            </p:txBody>
          </p:sp>
          <p:sp>
            <p:nvSpPr>
              <p:cNvPr id="41" name="ZoneTexte 40">
                <a:extLst>
                  <a:ext uri="{FF2B5EF4-FFF2-40B4-BE49-F238E27FC236}">
                    <a16:creationId xmlns:a16="http://schemas.microsoft.com/office/drawing/2014/main" id="{3230B847-027C-FDB2-6ED7-0543411A0F12}"/>
                  </a:ext>
                </a:extLst>
              </p:cNvPr>
              <p:cNvSpPr txBox="1"/>
              <p:nvPr/>
            </p:nvSpPr>
            <p:spPr>
              <a:xfrm>
                <a:off x="7832909" y="5023702"/>
                <a:ext cx="4114800" cy="384721"/>
              </a:xfrm>
              <a:prstGeom prst="rect">
                <a:avLst/>
              </a:prstGeom>
              <a:noFill/>
            </p:spPr>
            <p:txBody>
              <a:bodyPr wrap="square" lIns="0" tIns="0" rIns="0" bIns="0">
                <a:spAutoFit/>
              </a:bodyPr>
              <a:lstStyle/>
              <a:p>
                <a:pPr algn="ctr">
                  <a:defRPr/>
                </a:pPr>
                <a:r>
                  <a:rPr lang="fr-CA" sz="2000">
                    <a:solidFill>
                      <a:prstClr val="white"/>
                    </a:solidFill>
                    <a:latin typeface="Arial" panose="020B0604020202020204" pitchFamily="34" charset="0"/>
                    <a:ea typeface="Helvetica Neue"/>
                    <a:cs typeface="Arial" panose="020B0604020202020204" pitchFamily="34" charset="0"/>
                    <a:sym typeface="Helvetica Neue"/>
                  </a:rPr>
                  <a:t>centres de tri</a:t>
                </a:r>
                <a:endParaRPr kumimoji="0" lang="fr-CA" sz="2000" b="0" i="0" u="none" strike="noStrike" kern="1200" cap="none" spc="0" normalizeH="0" baseline="0">
                  <a:ln>
                    <a:noFill/>
                  </a:ln>
                  <a:solidFill>
                    <a:prstClr val="white"/>
                  </a:solidFill>
                  <a:effectLst/>
                  <a:uLnTx/>
                  <a:uFillTx/>
                  <a:latin typeface="Arial" panose="020B0604020202020204" pitchFamily="34" charset="0"/>
                  <a:ea typeface="Helvetica Neue"/>
                  <a:cs typeface="Arial" panose="020B0604020202020204" pitchFamily="34" charset="0"/>
                  <a:sym typeface="Helvetica Neue"/>
                </a:endParaRPr>
              </a:p>
            </p:txBody>
          </p:sp>
        </p:grpSp>
      </p:grpSp>
      <p:pic>
        <p:nvPicPr>
          <p:cNvPr id="14" name="Image 13">
            <a:extLst>
              <a:ext uri="{FF2B5EF4-FFF2-40B4-BE49-F238E27FC236}">
                <a16:creationId xmlns:a16="http://schemas.microsoft.com/office/drawing/2014/main" id="{67432836-9721-6479-7E00-AA7ED5C8CECC}"/>
              </a:ext>
            </a:extLst>
          </p:cNvPr>
          <p:cNvPicPr>
            <a:picLocks noChangeAspect="1"/>
          </p:cNvPicPr>
          <p:nvPr/>
        </p:nvPicPr>
        <p:blipFill>
          <a:blip r:embed="rId4"/>
          <a:stretch>
            <a:fillRect/>
          </a:stretch>
        </p:blipFill>
        <p:spPr>
          <a:xfrm>
            <a:off x="8705302" y="262785"/>
            <a:ext cx="2479294" cy="15946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extLst>
              <a:ext uri="{28A0092B-C50C-407E-A947-70E740481C1C}">
                <a14:useLocalDpi xmlns:a14="http://schemas.microsoft.com/office/drawing/2010/main"/>
              </a:ext>
            </a:extLst>
          </a:blip>
          <a:srcRect/>
          <a:stretch>
            <a:fillRect/>
          </a:stretch>
        </a:blipFill>
        <a:effectLst/>
      </p:bgPr>
    </p:bg>
    <p:spTree>
      <p:nvGrpSpPr>
        <p:cNvPr id="1" name="Shape 184"/>
        <p:cNvGrpSpPr/>
        <p:nvPr/>
      </p:nvGrpSpPr>
      <p:grpSpPr>
        <a:xfrm>
          <a:off x="0" y="0"/>
          <a:ext cx="0" cy="0"/>
          <a:chOff x="0" y="0"/>
          <a:chExt cx="0" cy="0"/>
        </a:xfrm>
      </p:grpSpPr>
      <p:sp>
        <p:nvSpPr>
          <p:cNvPr id="186" name="Google Shape;186;p3"/>
          <p:cNvSpPr txBox="1"/>
          <p:nvPr/>
        </p:nvSpPr>
        <p:spPr>
          <a:xfrm>
            <a:off x="13526347" y="4572000"/>
            <a:ext cx="18473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76F7952B-B3E2-9A76-2AE5-B3F72B0F952E}"/>
              </a:ext>
            </a:extLst>
          </p:cNvPr>
          <p:cNvSpPr>
            <a:spLocks noGrp="1"/>
          </p:cNvSpPr>
          <p:nvPr>
            <p:ph type="title"/>
          </p:nvPr>
        </p:nvSpPr>
        <p:spPr>
          <a:xfrm>
            <a:off x="838200" y="-1"/>
            <a:ext cx="10515600" cy="1409701"/>
          </a:xfrm>
        </p:spPr>
        <p:txBody>
          <a:bodyPr>
            <a:normAutofit/>
          </a:bodyPr>
          <a:lstStyle/>
          <a:p>
            <a:r>
              <a:rPr lang="fr-CA">
                <a:sym typeface="EB Garamond"/>
              </a:rPr>
              <a:t>Qui nous sommes</a:t>
            </a:r>
            <a:endParaRPr lang="en-US"/>
          </a:p>
        </p:txBody>
      </p:sp>
      <p:sp>
        <p:nvSpPr>
          <p:cNvPr id="15" name="Espace réservé de la date 14">
            <a:extLst>
              <a:ext uri="{FF2B5EF4-FFF2-40B4-BE49-F238E27FC236}">
                <a16:creationId xmlns:a16="http://schemas.microsoft.com/office/drawing/2014/main" id="{3ED29741-07C1-77AF-4B90-4082DB6C34DD}"/>
              </a:ext>
            </a:extLst>
          </p:cNvPr>
          <p:cNvSpPr>
            <a:spLocks noGrp="1"/>
          </p:cNvSpPr>
          <p:nvPr>
            <p:ph type="dt" sz="half" idx="10"/>
          </p:nvPr>
        </p:nvSpPr>
        <p:spPr/>
        <p:txBody>
          <a:bodyPr/>
          <a:lstStyle/>
          <a:p>
            <a:fld id="{671369BF-AAF7-0747-A47A-4EC1D4CF5EFD}" type="datetime1">
              <a:rPr lang="fr-CA" smtClean="0"/>
              <a:t>2024-06-11</a:t>
            </a:fld>
            <a:endParaRPr lang="fr-FR"/>
          </a:p>
        </p:txBody>
      </p:sp>
      <p:sp>
        <p:nvSpPr>
          <p:cNvPr id="16" name="Espace réservé du numéro de diapositive 15">
            <a:extLst>
              <a:ext uri="{FF2B5EF4-FFF2-40B4-BE49-F238E27FC236}">
                <a16:creationId xmlns:a16="http://schemas.microsoft.com/office/drawing/2014/main" id="{A19C3DFC-324D-8F47-E9D2-DE9436B9739A}"/>
              </a:ext>
            </a:extLst>
          </p:cNvPr>
          <p:cNvSpPr>
            <a:spLocks noGrp="1"/>
          </p:cNvSpPr>
          <p:nvPr>
            <p:ph type="sldNum" sz="quarter" idx="12"/>
          </p:nvPr>
        </p:nvSpPr>
        <p:spPr/>
        <p:txBody>
          <a:bodyPr/>
          <a:lstStyle/>
          <a:p>
            <a:fld id="{3D480F76-20FE-5449-8F31-4AB45E974F12}" type="slidenum">
              <a:rPr lang="fr-FR" smtClean="0"/>
              <a:t>3</a:t>
            </a:fld>
            <a:endParaRPr lang="fr-FR"/>
          </a:p>
        </p:txBody>
      </p:sp>
      <p:grpSp>
        <p:nvGrpSpPr>
          <p:cNvPr id="7" name="Groupe 6">
            <a:extLst>
              <a:ext uri="{FF2B5EF4-FFF2-40B4-BE49-F238E27FC236}">
                <a16:creationId xmlns:a16="http://schemas.microsoft.com/office/drawing/2014/main" id="{627DB002-1643-6075-D336-037255034425}"/>
              </a:ext>
            </a:extLst>
          </p:cNvPr>
          <p:cNvGrpSpPr>
            <a:grpSpLocks noChangeAspect="1"/>
          </p:cNvGrpSpPr>
          <p:nvPr/>
        </p:nvGrpSpPr>
        <p:grpSpPr>
          <a:xfrm>
            <a:off x="838200" y="2115641"/>
            <a:ext cx="3296496" cy="3291840"/>
            <a:chOff x="253607" y="1785851"/>
            <a:chExt cx="3296496" cy="3291840"/>
          </a:xfrm>
        </p:grpSpPr>
        <p:sp>
          <p:nvSpPr>
            <p:cNvPr id="9" name="Google Shape;187;p3">
              <a:extLst>
                <a:ext uri="{FF2B5EF4-FFF2-40B4-BE49-F238E27FC236}">
                  <a16:creationId xmlns:a16="http://schemas.microsoft.com/office/drawing/2014/main" id="{FD42A9DD-D155-D26C-862A-24C458137A43}"/>
                </a:ext>
              </a:extLst>
            </p:cNvPr>
            <p:cNvSpPr/>
            <p:nvPr/>
          </p:nvSpPr>
          <p:spPr>
            <a:xfrm>
              <a:off x="258263" y="1785851"/>
              <a:ext cx="3291840" cy="3291840"/>
            </a:xfrm>
            <a:prstGeom prst="ellipse">
              <a:avLst/>
            </a:prstGeom>
            <a:solidFill>
              <a:schemeClr val="tx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90" name="Google Shape;190;p3"/>
            <p:cNvSpPr txBox="1">
              <a:spLocks noChangeAspect="1"/>
            </p:cNvSpPr>
            <p:nvPr/>
          </p:nvSpPr>
          <p:spPr>
            <a:xfrm>
              <a:off x="253607" y="1920429"/>
              <a:ext cx="3291840" cy="3153541"/>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a:ln>
                    <a:noFill/>
                  </a:ln>
                  <a:solidFill>
                    <a:prstClr val="white"/>
                  </a:solidFill>
                  <a:effectLst/>
                  <a:uLnTx/>
                  <a:uFillTx/>
                  <a:latin typeface="Arial" panose="020B0604020202020204" pitchFamily="34" charset="0"/>
                  <a:ea typeface="Helvetica Neue"/>
                  <a:cs typeface="Arial" panose="020B0604020202020204" pitchFamily="34" charset="0"/>
                  <a:sym typeface="Helvetica Neue"/>
                </a:rPr>
                <a:t>Entreprise de</a:t>
              </a:r>
              <a:br>
                <a:rPr kumimoji="0" lang="fr-CA" sz="2000" b="0" i="0" u="none" strike="noStrike" kern="1200" cap="none" spc="0" normalizeH="0" baseline="0" noProof="0">
                  <a:ln>
                    <a:noFill/>
                  </a:ln>
                  <a:solidFill>
                    <a:prstClr val="white"/>
                  </a:solidFill>
                  <a:effectLst/>
                  <a:uLnTx/>
                  <a:uFillTx/>
                  <a:latin typeface="Arial" panose="020B0604020202020204" pitchFamily="34" charset="0"/>
                  <a:ea typeface="Helvetica Neue"/>
                  <a:cs typeface="Arial" panose="020B0604020202020204" pitchFamily="34" charset="0"/>
                  <a:sym typeface="Helvetica Neue"/>
                </a:rPr>
              </a:br>
              <a:r>
                <a:rPr kumimoji="0" lang="fr-CA" sz="2000" b="0" i="0" u="none" strike="noStrike" kern="1200" cap="none" spc="0" normalizeH="0" baseline="0" noProof="0">
                  <a:ln>
                    <a:noFill/>
                  </a:ln>
                  <a:solidFill>
                    <a:prstClr val="white"/>
                  </a:solidFill>
                  <a:effectLst/>
                  <a:uLnTx/>
                  <a:uFillTx/>
                  <a:latin typeface="Arial" panose="020B0604020202020204" pitchFamily="34" charset="0"/>
                  <a:ea typeface="Helvetica Neue"/>
                  <a:cs typeface="Arial" panose="020B0604020202020204" pitchFamily="34" charset="0"/>
                  <a:sym typeface="Helvetica Neue"/>
                </a:rPr>
                <a:t>services essentiels </a:t>
              </a:r>
              <a:br>
                <a:rPr kumimoji="0" lang="fr-CA" sz="2000" b="0" i="0" u="none" strike="noStrike" kern="1200" cap="none" spc="0" normalizeH="0" baseline="0" noProof="0">
                  <a:ln>
                    <a:noFill/>
                  </a:ln>
                  <a:solidFill>
                    <a:prstClr val="white"/>
                  </a:solidFill>
                  <a:effectLst/>
                  <a:uLnTx/>
                  <a:uFillTx/>
                  <a:latin typeface="Arial" panose="020B0604020202020204" pitchFamily="34" charset="0"/>
                  <a:ea typeface="Helvetica Neue"/>
                  <a:cs typeface="Arial" panose="020B0604020202020204" pitchFamily="34" charset="0"/>
                  <a:sym typeface="Helvetica Neue"/>
                </a:rPr>
              </a:br>
              <a:r>
                <a:rPr kumimoji="0" lang="fr-CA" sz="2000" b="0" i="0" u="none" strike="noStrike" kern="1200" cap="none" spc="0" normalizeH="0" baseline="0" noProof="0">
                  <a:ln>
                    <a:noFill/>
                  </a:ln>
                  <a:solidFill>
                    <a:prstClr val="white"/>
                  </a:solidFill>
                  <a:effectLst/>
                  <a:uLnTx/>
                  <a:uFillTx/>
                  <a:latin typeface="Arial" panose="020B0604020202020204" pitchFamily="34" charset="0"/>
                  <a:ea typeface="Helvetica Neue"/>
                  <a:cs typeface="Arial" panose="020B0604020202020204" pitchFamily="34" charset="0"/>
                  <a:sym typeface="Helvetica Neue"/>
                </a:rPr>
                <a:t>en gestion intégrée </a:t>
              </a:r>
              <a:br>
                <a:rPr kumimoji="0" lang="fr-CA" sz="2000" b="0" i="0" u="none" strike="noStrike" kern="1200" cap="none" spc="0" normalizeH="0" baseline="0" noProof="0">
                  <a:ln>
                    <a:noFill/>
                  </a:ln>
                  <a:solidFill>
                    <a:prstClr val="white"/>
                  </a:solidFill>
                  <a:effectLst/>
                  <a:uLnTx/>
                  <a:uFillTx/>
                  <a:latin typeface="Arial" panose="020B0604020202020204" pitchFamily="34" charset="0"/>
                  <a:ea typeface="Helvetica Neue"/>
                  <a:cs typeface="Arial" panose="020B0604020202020204" pitchFamily="34" charset="0"/>
                  <a:sym typeface="Helvetica Neue"/>
                </a:rPr>
              </a:br>
              <a:r>
                <a:rPr kumimoji="0" lang="fr-CA" sz="2000" b="0" i="0" u="none" strike="noStrike" kern="1200" cap="none" spc="0" normalizeH="0" baseline="0" noProof="0">
                  <a:ln>
                    <a:noFill/>
                  </a:ln>
                  <a:solidFill>
                    <a:prstClr val="white"/>
                  </a:solidFill>
                  <a:effectLst/>
                  <a:uLnTx/>
                  <a:uFillTx/>
                  <a:latin typeface="Arial" panose="020B0604020202020204" pitchFamily="34" charset="0"/>
                  <a:ea typeface="Helvetica Neue"/>
                  <a:cs typeface="Arial" panose="020B0604020202020204" pitchFamily="34" charset="0"/>
                  <a:sym typeface="Helvetica Neue"/>
                </a:rPr>
                <a:t>des matières résiduelles </a:t>
              </a: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Helvetica Neue"/>
                <a:cs typeface="Arial" panose="020B0604020202020204" pitchFamily="34" charset="0"/>
                <a:sym typeface="Helvetica Neue"/>
              </a:endParaRPr>
            </a:p>
          </p:txBody>
        </p:sp>
      </p:grpSp>
      <p:grpSp>
        <p:nvGrpSpPr>
          <p:cNvPr id="8" name="Groupe 7">
            <a:extLst>
              <a:ext uri="{FF2B5EF4-FFF2-40B4-BE49-F238E27FC236}">
                <a16:creationId xmlns:a16="http://schemas.microsoft.com/office/drawing/2014/main" id="{E4E675C8-D0DC-19F1-5635-66C77E64F0BF}"/>
              </a:ext>
            </a:extLst>
          </p:cNvPr>
          <p:cNvGrpSpPr>
            <a:grpSpLocks noChangeAspect="1"/>
          </p:cNvGrpSpPr>
          <p:nvPr/>
        </p:nvGrpSpPr>
        <p:grpSpPr>
          <a:xfrm>
            <a:off x="4379264" y="2133809"/>
            <a:ext cx="3367312" cy="3291840"/>
            <a:chOff x="3794671" y="1785851"/>
            <a:chExt cx="3367312" cy="3291840"/>
          </a:xfrm>
        </p:grpSpPr>
        <p:sp>
          <p:nvSpPr>
            <p:cNvPr id="10" name="Google Shape;188;p3">
              <a:extLst>
                <a:ext uri="{FF2B5EF4-FFF2-40B4-BE49-F238E27FC236}">
                  <a16:creationId xmlns:a16="http://schemas.microsoft.com/office/drawing/2014/main" id="{6EA3A2A0-72A0-7F9D-D479-4F7EC59F4B12}"/>
                </a:ext>
              </a:extLst>
            </p:cNvPr>
            <p:cNvSpPr>
              <a:spLocks noChangeAspect="1"/>
            </p:cNvSpPr>
            <p:nvPr/>
          </p:nvSpPr>
          <p:spPr>
            <a:xfrm>
              <a:off x="3865487" y="1785851"/>
              <a:ext cx="3291840" cy="32918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33" name="Groupe 32">
              <a:extLst>
                <a:ext uri="{FF2B5EF4-FFF2-40B4-BE49-F238E27FC236}">
                  <a16:creationId xmlns:a16="http://schemas.microsoft.com/office/drawing/2014/main" id="{AA3BAFA9-F90B-5DC9-74FD-D3E2182D2ADD}"/>
                </a:ext>
              </a:extLst>
            </p:cNvPr>
            <p:cNvGrpSpPr/>
            <p:nvPr/>
          </p:nvGrpSpPr>
          <p:grpSpPr>
            <a:xfrm>
              <a:off x="3865487" y="3653708"/>
              <a:ext cx="3291840" cy="1221346"/>
              <a:chOff x="3865487" y="3460876"/>
              <a:chExt cx="3291840" cy="1221346"/>
            </a:xfrm>
          </p:grpSpPr>
          <p:sp>
            <p:nvSpPr>
              <p:cNvPr id="27" name="Google Shape;191;p3">
                <a:extLst>
                  <a:ext uri="{FF2B5EF4-FFF2-40B4-BE49-F238E27FC236}">
                    <a16:creationId xmlns:a16="http://schemas.microsoft.com/office/drawing/2014/main" id="{698EC374-CEB2-D111-C56A-682B4484C334}"/>
                  </a:ext>
                </a:extLst>
              </p:cNvPr>
              <p:cNvSpPr txBox="1"/>
              <p:nvPr/>
            </p:nvSpPr>
            <p:spPr>
              <a:xfrm>
                <a:off x="3865487" y="3607888"/>
                <a:ext cx="3291840" cy="923330"/>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spcBef>
                    <a:spcPts val="0"/>
                  </a:spcBef>
                  <a:spcAft>
                    <a:spcPts val="0"/>
                  </a:spcAft>
                  <a:buClrTx/>
                  <a:buSzTx/>
                  <a:buFontTx/>
                  <a:buNone/>
                  <a:tabLst/>
                  <a:defRPr/>
                </a:pPr>
                <a:r>
                  <a:rPr kumimoji="0" lang="fr-CA" sz="6000" b="1" i="0" u="none" strike="noStrike" kern="1200" cap="none" spc="0" normalizeH="0" baseline="0" noProof="0">
                    <a:ln>
                      <a:noFill/>
                    </a:ln>
                    <a:solidFill>
                      <a:prstClr val="white"/>
                    </a:solidFill>
                    <a:effectLst/>
                    <a:uLnTx/>
                    <a:uFillTx/>
                    <a:latin typeface="+mj-lt"/>
                    <a:ea typeface="EB Garamond"/>
                    <a:cs typeface="Arial" panose="020B0604020202020204" pitchFamily="34" charset="0"/>
                    <a:sym typeface="EB Garamond"/>
                  </a:rPr>
                  <a:t>800 </a:t>
                </a:r>
              </a:p>
            </p:txBody>
          </p:sp>
          <p:sp>
            <p:nvSpPr>
              <p:cNvPr id="30" name="ZoneTexte 29">
                <a:extLst>
                  <a:ext uri="{FF2B5EF4-FFF2-40B4-BE49-F238E27FC236}">
                    <a16:creationId xmlns:a16="http://schemas.microsoft.com/office/drawing/2014/main" id="{598A6FEB-7FFE-C15A-A04F-A85B7C33BB91}"/>
                  </a:ext>
                </a:extLst>
              </p:cNvPr>
              <p:cNvSpPr txBox="1"/>
              <p:nvPr/>
            </p:nvSpPr>
            <p:spPr>
              <a:xfrm>
                <a:off x="3865487" y="4374445"/>
                <a:ext cx="3291840" cy="307777"/>
              </a:xfrm>
              <a:prstGeom prst="rect">
                <a:avLst/>
              </a:prstGeom>
              <a:noFill/>
            </p:spPr>
            <p:txBody>
              <a:bodyPr wrap="square" lIns="0" tIns="0" rIns="0" bIns="0">
                <a:spAutoFit/>
              </a:bodyPr>
              <a:lstStyle/>
              <a:p>
                <a:pPr algn="ctr">
                  <a:defRPr/>
                </a:pPr>
                <a:r>
                  <a:rPr kumimoji="0" lang="fr-CA" sz="2000" b="0" i="0" u="none" strike="noStrike" kern="1200" cap="none" spc="0" normalizeH="0" baseline="0">
                    <a:ln>
                      <a:noFill/>
                    </a:ln>
                    <a:solidFill>
                      <a:prstClr val="white"/>
                    </a:solidFill>
                    <a:effectLst/>
                    <a:uLnTx/>
                    <a:uFillTx/>
                    <a:latin typeface="Arial" panose="020B0604020202020204" pitchFamily="34" charset="0"/>
                    <a:ea typeface="Helvetica Neue"/>
                    <a:cs typeface="Arial" panose="020B0604020202020204" pitchFamily="34" charset="0"/>
                    <a:sym typeface="Helvetica Neue"/>
                  </a:rPr>
                  <a:t>employés</a:t>
                </a:r>
              </a:p>
            </p:txBody>
          </p:sp>
          <p:sp>
            <p:nvSpPr>
              <p:cNvPr id="2" name="ZoneTexte 1">
                <a:extLst>
                  <a:ext uri="{FF2B5EF4-FFF2-40B4-BE49-F238E27FC236}">
                    <a16:creationId xmlns:a16="http://schemas.microsoft.com/office/drawing/2014/main" id="{DE040F08-C862-8608-72C3-B8C4C160CC92}"/>
                  </a:ext>
                </a:extLst>
              </p:cNvPr>
              <p:cNvSpPr txBox="1"/>
              <p:nvPr/>
            </p:nvSpPr>
            <p:spPr>
              <a:xfrm>
                <a:off x="3865487" y="3460876"/>
                <a:ext cx="3291840" cy="307777"/>
              </a:xfrm>
              <a:prstGeom prst="rect">
                <a:avLst/>
              </a:prstGeom>
              <a:noFill/>
            </p:spPr>
            <p:txBody>
              <a:bodyPr wrap="square" lIns="0" tIns="0" rIns="0" bIns="0">
                <a:spAutoFit/>
              </a:bodyPr>
              <a:lstStyle/>
              <a:p>
                <a:pPr algn="ctr">
                  <a:defRPr/>
                </a:pPr>
                <a:r>
                  <a:rPr kumimoji="0" lang="fr-CA" sz="2000" b="0" i="0" u="none" strike="noStrike" kern="1200" cap="none" spc="0" normalizeH="0" baseline="0">
                    <a:ln>
                      <a:noFill/>
                    </a:ln>
                    <a:solidFill>
                      <a:prstClr val="white"/>
                    </a:solidFill>
                    <a:effectLst/>
                    <a:uLnTx/>
                    <a:uFillTx/>
                    <a:latin typeface="Arial" panose="020B0604020202020204" pitchFamily="34" charset="0"/>
                    <a:ea typeface="Helvetica Neue"/>
                    <a:cs typeface="Arial" panose="020B0604020202020204" pitchFamily="34" charset="0"/>
                    <a:sym typeface="Helvetica Neue"/>
                  </a:rPr>
                  <a:t>Plus de</a:t>
                </a:r>
              </a:p>
            </p:txBody>
          </p:sp>
        </p:grpSp>
        <p:grpSp>
          <p:nvGrpSpPr>
            <p:cNvPr id="42" name="Groupe 41">
              <a:extLst>
                <a:ext uri="{FF2B5EF4-FFF2-40B4-BE49-F238E27FC236}">
                  <a16:creationId xmlns:a16="http://schemas.microsoft.com/office/drawing/2014/main" id="{8E4C7609-4AA8-244B-79CE-08E93CE83095}"/>
                </a:ext>
              </a:extLst>
            </p:cNvPr>
            <p:cNvGrpSpPr/>
            <p:nvPr/>
          </p:nvGrpSpPr>
          <p:grpSpPr>
            <a:xfrm>
              <a:off x="3794671" y="1970926"/>
              <a:ext cx="3367312" cy="1691831"/>
              <a:chOff x="3794671" y="2553307"/>
              <a:chExt cx="3367312" cy="1691831"/>
            </a:xfrm>
          </p:grpSpPr>
          <p:sp>
            <p:nvSpPr>
              <p:cNvPr id="191" name="Google Shape;191;p3"/>
              <p:cNvSpPr txBox="1"/>
              <p:nvPr/>
            </p:nvSpPr>
            <p:spPr>
              <a:xfrm>
                <a:off x="3870143" y="3691140"/>
                <a:ext cx="3291840" cy="553998"/>
              </a:xfrm>
              <a:prstGeom prst="rect">
                <a:avLst/>
              </a:prstGeom>
              <a:noFill/>
              <a:ln>
                <a:noFill/>
              </a:ln>
            </p:spPr>
            <p:txBody>
              <a:bodyPr spcFirstLastPara="1" wrap="square" lIns="0" tIns="0" rIns="0" bIns="0" anchor="t" anchorCtr="0">
                <a:spAutoFit/>
              </a:bodyPr>
              <a:lstStyle/>
              <a:p>
                <a:pPr algn="ctr">
                  <a:defRPr/>
                </a:pPr>
                <a:r>
                  <a:rPr lang="en-US" sz="2000" err="1">
                    <a:solidFill>
                      <a:schemeClr val="bg1"/>
                    </a:solidFill>
                    <a:latin typeface="Arial" panose="020B0604020202020204" pitchFamily="34" charset="0"/>
                    <a:cs typeface="Arial" panose="020B0604020202020204" pitchFamily="34" charset="0"/>
                  </a:rPr>
                  <a:t>actifs</a:t>
                </a:r>
                <a:r>
                  <a:rPr lang="en-US" sz="2000">
                    <a:solidFill>
                      <a:schemeClr val="bg1"/>
                    </a:solidFill>
                    <a:latin typeface="Arial" panose="020B0604020202020204" pitchFamily="34" charset="0"/>
                    <a:cs typeface="Arial" panose="020B0604020202020204" pitchFamily="34" charset="0"/>
                  </a:rPr>
                  <a:t> au Québec</a:t>
                </a:r>
                <a:br>
                  <a:rPr lang="en-US" sz="2400">
                    <a:solidFill>
                      <a:schemeClr val="bg1"/>
                    </a:solidFill>
                    <a:latin typeface="Arial" panose="020B0604020202020204" pitchFamily="34" charset="0"/>
                    <a:cs typeface="Arial" panose="020B0604020202020204" pitchFamily="34" charset="0"/>
                  </a:rPr>
                </a:br>
                <a:endParaRPr kumimoji="0" sz="1600" b="1" i="0" strike="noStrike" kern="1200" cap="none" spc="0" normalizeH="0" baseline="0" noProof="0">
                  <a:ln>
                    <a:noFill/>
                  </a:ln>
                  <a:solidFill>
                    <a:prstClr val="black"/>
                  </a:solidFill>
                  <a:effectLst/>
                  <a:uLnTx/>
                  <a:uFillTx/>
                  <a:latin typeface="+mj-lt"/>
                  <a:cs typeface="Arial" panose="020B0604020202020204" pitchFamily="34" charset="0"/>
                </a:endParaRPr>
              </a:p>
            </p:txBody>
          </p:sp>
          <p:sp>
            <p:nvSpPr>
              <p:cNvPr id="28" name="Google Shape;191;p3">
                <a:extLst>
                  <a:ext uri="{FF2B5EF4-FFF2-40B4-BE49-F238E27FC236}">
                    <a16:creationId xmlns:a16="http://schemas.microsoft.com/office/drawing/2014/main" id="{3A002A17-A649-1289-2128-615EE73F45F3}"/>
                  </a:ext>
                </a:extLst>
              </p:cNvPr>
              <p:cNvSpPr txBox="1"/>
              <p:nvPr/>
            </p:nvSpPr>
            <p:spPr>
              <a:xfrm>
                <a:off x="3794671" y="2553307"/>
                <a:ext cx="3291840" cy="1231106"/>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8000" b="1">
                    <a:solidFill>
                      <a:prstClr val="white"/>
                    </a:solidFill>
                    <a:latin typeface="+mj-lt"/>
                    <a:ea typeface="EB Garamond"/>
                    <a:cs typeface="Arial" panose="020B0604020202020204" pitchFamily="34" charset="0"/>
                    <a:sym typeface="EB Garamond"/>
                  </a:rPr>
                  <a:t>13</a:t>
                </a:r>
              </a:p>
            </p:txBody>
          </p:sp>
        </p:grpSp>
      </p:grpSp>
      <p:grpSp>
        <p:nvGrpSpPr>
          <p:cNvPr id="17" name="Groupe 16">
            <a:extLst>
              <a:ext uri="{FF2B5EF4-FFF2-40B4-BE49-F238E27FC236}">
                <a16:creationId xmlns:a16="http://schemas.microsoft.com/office/drawing/2014/main" id="{6008FBB5-E590-4936-EA49-1CDEB9980AC1}"/>
              </a:ext>
            </a:extLst>
          </p:cNvPr>
          <p:cNvGrpSpPr>
            <a:grpSpLocks noChangeAspect="1"/>
          </p:cNvGrpSpPr>
          <p:nvPr/>
        </p:nvGrpSpPr>
        <p:grpSpPr>
          <a:xfrm>
            <a:off x="8049107" y="2115641"/>
            <a:ext cx="3291840" cy="3291840"/>
            <a:chOff x="7832909" y="1785851"/>
            <a:chExt cx="3291840" cy="3291840"/>
          </a:xfrm>
        </p:grpSpPr>
        <p:sp>
          <p:nvSpPr>
            <p:cNvPr id="11" name="Google Shape;189;p3">
              <a:extLst>
                <a:ext uri="{FF2B5EF4-FFF2-40B4-BE49-F238E27FC236}">
                  <a16:creationId xmlns:a16="http://schemas.microsoft.com/office/drawing/2014/main" id="{452CF6C1-F0D0-144D-1C5A-BED1A0F329E3}"/>
                </a:ext>
              </a:extLst>
            </p:cNvPr>
            <p:cNvSpPr>
              <a:spLocks noChangeAspect="1"/>
            </p:cNvSpPr>
            <p:nvPr/>
          </p:nvSpPr>
          <p:spPr>
            <a:xfrm>
              <a:off x="7832909" y="1785851"/>
              <a:ext cx="3291840" cy="329184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highlight>
                  <a:srgbClr val="45BE80"/>
                </a:highlight>
                <a:uLnTx/>
                <a:uFillTx/>
                <a:latin typeface="Calibri"/>
                <a:ea typeface="Calibri"/>
                <a:cs typeface="Calibri"/>
                <a:sym typeface="Calibri"/>
              </a:endParaRPr>
            </a:p>
          </p:txBody>
        </p:sp>
        <p:grpSp>
          <p:nvGrpSpPr>
            <p:cNvPr id="14" name="Groupe 13">
              <a:extLst>
                <a:ext uri="{FF2B5EF4-FFF2-40B4-BE49-F238E27FC236}">
                  <a16:creationId xmlns:a16="http://schemas.microsoft.com/office/drawing/2014/main" id="{FA127560-29B0-83DC-F22F-4384993D8D2B}"/>
                </a:ext>
              </a:extLst>
            </p:cNvPr>
            <p:cNvGrpSpPr/>
            <p:nvPr/>
          </p:nvGrpSpPr>
          <p:grpSpPr>
            <a:xfrm>
              <a:off x="7832909" y="2181850"/>
              <a:ext cx="3291840" cy="2482211"/>
              <a:chOff x="7832909" y="2181850"/>
              <a:chExt cx="3291840" cy="2482211"/>
            </a:xfrm>
          </p:grpSpPr>
          <p:grpSp>
            <p:nvGrpSpPr>
              <p:cNvPr id="46" name="Groupe 45">
                <a:extLst>
                  <a:ext uri="{FF2B5EF4-FFF2-40B4-BE49-F238E27FC236}">
                    <a16:creationId xmlns:a16="http://schemas.microsoft.com/office/drawing/2014/main" id="{2111C03B-934A-29EF-A530-1D3933971452}"/>
                  </a:ext>
                </a:extLst>
              </p:cNvPr>
              <p:cNvGrpSpPr/>
              <p:nvPr/>
            </p:nvGrpSpPr>
            <p:grpSpPr>
              <a:xfrm>
                <a:off x="7832909" y="3577615"/>
                <a:ext cx="3291840" cy="1086446"/>
                <a:chOff x="7832909" y="3651579"/>
                <a:chExt cx="3291840" cy="1086446"/>
              </a:xfrm>
            </p:grpSpPr>
            <p:sp>
              <p:nvSpPr>
                <p:cNvPr id="40" name="Google Shape;191;p3">
                  <a:extLst>
                    <a:ext uri="{FF2B5EF4-FFF2-40B4-BE49-F238E27FC236}">
                      <a16:creationId xmlns:a16="http://schemas.microsoft.com/office/drawing/2014/main" id="{696E796C-62DE-8B66-A24E-149D9F6768F2}"/>
                    </a:ext>
                  </a:extLst>
                </p:cNvPr>
                <p:cNvSpPr txBox="1"/>
                <p:nvPr/>
              </p:nvSpPr>
              <p:spPr>
                <a:xfrm>
                  <a:off x="7832909" y="3651579"/>
                  <a:ext cx="3291840" cy="923330"/>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spcBef>
                      <a:spcPts val="0"/>
                    </a:spcBef>
                    <a:spcAft>
                      <a:spcPts val="0"/>
                    </a:spcAft>
                    <a:buClrTx/>
                    <a:buSzTx/>
                    <a:buFontTx/>
                    <a:buNone/>
                    <a:tabLst/>
                    <a:defRPr/>
                  </a:pPr>
                  <a:r>
                    <a:rPr lang="fr-CA" sz="6000" b="1">
                      <a:solidFill>
                        <a:prstClr val="white"/>
                      </a:solidFill>
                      <a:latin typeface="+mj-lt"/>
                      <a:ea typeface="EB Garamond"/>
                      <a:cs typeface="Arial" panose="020B0604020202020204" pitchFamily="34" charset="0"/>
                      <a:sym typeface="EB Garamond"/>
                    </a:rPr>
                    <a:t>2</a:t>
                  </a:r>
                  <a:r>
                    <a:rPr lang="fr-CA" sz="2000" b="1">
                      <a:solidFill>
                        <a:prstClr val="white"/>
                      </a:solidFill>
                      <a:latin typeface="+mj-lt"/>
                      <a:ea typeface="EB Garamond"/>
                      <a:cs typeface="Arial" panose="020B0604020202020204" pitchFamily="34" charset="0"/>
                      <a:sym typeface="EB Garamond"/>
                    </a:rPr>
                    <a:t> </a:t>
                  </a:r>
                  <a:r>
                    <a:rPr lang="fr-CA" sz="2000">
                      <a:solidFill>
                        <a:prstClr val="white"/>
                      </a:solidFill>
                      <a:latin typeface="Arial" panose="020B0604020202020204" pitchFamily="34" charset="0"/>
                      <a:ea typeface="Helvetica Neue"/>
                      <a:cs typeface="Arial" panose="020B0604020202020204" pitchFamily="34" charset="0"/>
                      <a:sym typeface="Helvetica Neue"/>
                    </a:rPr>
                    <a:t>camions</a:t>
                  </a:r>
                  <a:endParaRPr kumimoji="0" lang="fr-CA" sz="2000" b="1" i="0" u="none" strike="noStrike" kern="1200" cap="none" spc="0" normalizeH="0" baseline="0" noProof="0">
                    <a:ln>
                      <a:noFill/>
                    </a:ln>
                    <a:solidFill>
                      <a:prstClr val="white"/>
                    </a:solidFill>
                    <a:effectLst/>
                    <a:uLnTx/>
                    <a:uFillTx/>
                    <a:latin typeface="+mj-lt"/>
                    <a:ea typeface="EB Garamond"/>
                    <a:cs typeface="Arial" panose="020B0604020202020204" pitchFamily="34" charset="0"/>
                    <a:sym typeface="EB Garamond"/>
                  </a:endParaRPr>
                </a:p>
              </p:txBody>
            </p:sp>
            <p:sp>
              <p:nvSpPr>
                <p:cNvPr id="41" name="ZoneTexte 40">
                  <a:extLst>
                    <a:ext uri="{FF2B5EF4-FFF2-40B4-BE49-F238E27FC236}">
                      <a16:creationId xmlns:a16="http://schemas.microsoft.com/office/drawing/2014/main" id="{3230B847-027C-FDB2-6ED7-0543411A0F12}"/>
                    </a:ext>
                  </a:extLst>
                </p:cNvPr>
                <p:cNvSpPr txBox="1"/>
                <p:nvPr/>
              </p:nvSpPr>
              <p:spPr>
                <a:xfrm>
                  <a:off x="7832909" y="4430248"/>
                  <a:ext cx="3291840" cy="307777"/>
                </a:xfrm>
                <a:prstGeom prst="rect">
                  <a:avLst/>
                </a:prstGeom>
                <a:noFill/>
              </p:spPr>
              <p:txBody>
                <a:bodyPr wrap="square" lIns="0" tIns="0" rIns="0" bIns="0">
                  <a:spAutoFit/>
                </a:bodyPr>
                <a:lstStyle/>
                <a:p>
                  <a:pPr algn="ctr">
                    <a:defRPr/>
                  </a:pPr>
                  <a:r>
                    <a:rPr lang="fr-CA" sz="2000" i="1">
                      <a:solidFill>
                        <a:prstClr val="white"/>
                      </a:solidFill>
                      <a:latin typeface="Arial" panose="020B0604020202020204" pitchFamily="34" charset="0"/>
                      <a:ea typeface="Helvetica Neue"/>
                      <a:cs typeface="Arial" panose="020B0604020202020204" pitchFamily="34" charset="0"/>
                      <a:sym typeface="Helvetica Neue"/>
                    </a:rPr>
                    <a:t>Lion Électrique</a:t>
                  </a:r>
                  <a:endParaRPr kumimoji="0" lang="fr-CA" sz="2000" i="1" u="none" strike="noStrike" kern="1200" cap="none" spc="0" normalizeH="0" baseline="0">
                    <a:ln>
                      <a:noFill/>
                    </a:ln>
                    <a:solidFill>
                      <a:prstClr val="white"/>
                    </a:solidFill>
                    <a:effectLst/>
                    <a:uLnTx/>
                    <a:uFillTx/>
                    <a:latin typeface="Arial" panose="020B0604020202020204" pitchFamily="34" charset="0"/>
                    <a:ea typeface="Helvetica Neue"/>
                    <a:cs typeface="Arial" panose="020B0604020202020204" pitchFamily="34" charset="0"/>
                    <a:sym typeface="Helvetica Neue"/>
                  </a:endParaRPr>
                </a:p>
              </p:txBody>
            </p:sp>
          </p:grpSp>
          <p:grpSp>
            <p:nvGrpSpPr>
              <p:cNvPr id="12" name="Groupe 11">
                <a:extLst>
                  <a:ext uri="{FF2B5EF4-FFF2-40B4-BE49-F238E27FC236}">
                    <a16:creationId xmlns:a16="http://schemas.microsoft.com/office/drawing/2014/main" id="{41A724D4-D94C-5B69-0E2A-496CF2F35978}"/>
                  </a:ext>
                </a:extLst>
              </p:cNvPr>
              <p:cNvGrpSpPr/>
              <p:nvPr/>
            </p:nvGrpSpPr>
            <p:grpSpPr>
              <a:xfrm>
                <a:off x="7832909" y="2181850"/>
                <a:ext cx="3291840" cy="1375965"/>
                <a:chOff x="7832909" y="2181850"/>
                <a:chExt cx="3291840" cy="1375965"/>
              </a:xfrm>
            </p:grpSpPr>
            <p:sp>
              <p:nvSpPr>
                <p:cNvPr id="35" name="Google Shape;191;p3">
                  <a:extLst>
                    <a:ext uri="{FF2B5EF4-FFF2-40B4-BE49-F238E27FC236}">
                      <a16:creationId xmlns:a16="http://schemas.microsoft.com/office/drawing/2014/main" id="{D3E23937-D5C7-A6C3-63F3-A38E4F8EFBD2}"/>
                    </a:ext>
                  </a:extLst>
                </p:cNvPr>
                <p:cNvSpPr txBox="1"/>
                <p:nvPr/>
              </p:nvSpPr>
              <p:spPr>
                <a:xfrm>
                  <a:off x="7832909" y="3250038"/>
                  <a:ext cx="3291840" cy="307777"/>
                </a:xfrm>
                <a:prstGeom prst="rect">
                  <a:avLst/>
                </a:prstGeom>
                <a:noFill/>
                <a:ln>
                  <a:noFill/>
                </a:ln>
              </p:spPr>
              <p:txBody>
                <a:bodyPr spcFirstLastPara="1" wrap="square" lIns="0" tIns="0" rIns="0" bIns="0" anchor="t" anchorCtr="0">
                  <a:spAutoFit/>
                </a:bodyPr>
                <a:lstStyle/>
                <a:p>
                  <a:pPr algn="ctr">
                    <a:defRPr/>
                  </a:pPr>
                  <a:r>
                    <a:rPr lang="fr-CA" sz="2000">
                      <a:solidFill>
                        <a:schemeClr val="bg1"/>
                      </a:solidFill>
                      <a:latin typeface="Arial" panose="020B0604020202020204" pitchFamily="34" charset="0"/>
                      <a:cs typeface="Arial" panose="020B0604020202020204" pitchFamily="34" charset="0"/>
                    </a:rPr>
                    <a:t>camions propulsés au </a:t>
                  </a:r>
                  <a:r>
                    <a:rPr lang="fr-CA" sz="2000" b="1">
                      <a:solidFill>
                        <a:schemeClr val="bg1"/>
                      </a:solidFill>
                      <a:latin typeface="Arial" panose="020B0604020202020204" pitchFamily="34" charset="0"/>
                      <a:cs typeface="Arial" panose="020B0604020202020204" pitchFamily="34" charset="0"/>
                    </a:rPr>
                    <a:t>GNC</a:t>
                  </a:r>
                  <a:endParaRPr kumimoji="0" lang="fr-CA" sz="2000" b="1" i="0" u="none" strike="noStrike" kern="1200" cap="none" spc="0" normalizeH="0" baseline="0" noProof="0">
                    <a:ln>
                      <a:noFill/>
                    </a:ln>
                    <a:solidFill>
                      <a:prstClr val="black"/>
                    </a:solidFill>
                    <a:effectLst/>
                    <a:uLnTx/>
                    <a:uFillTx/>
                    <a:latin typeface="+mj-lt"/>
                    <a:cs typeface="Arial" panose="020B0604020202020204" pitchFamily="34" charset="0"/>
                  </a:endParaRPr>
                </a:p>
              </p:txBody>
            </p:sp>
            <p:sp>
              <p:nvSpPr>
                <p:cNvPr id="36" name="Google Shape;191;p3">
                  <a:extLst>
                    <a:ext uri="{FF2B5EF4-FFF2-40B4-BE49-F238E27FC236}">
                      <a16:creationId xmlns:a16="http://schemas.microsoft.com/office/drawing/2014/main" id="{A42359B7-B6F1-4B0D-B0C5-689B9AD6C28E}"/>
                    </a:ext>
                  </a:extLst>
                </p:cNvPr>
                <p:cNvSpPr txBox="1"/>
                <p:nvPr/>
              </p:nvSpPr>
              <p:spPr>
                <a:xfrm>
                  <a:off x="7832909" y="2248316"/>
                  <a:ext cx="3291840" cy="1231106"/>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8000" b="1">
                      <a:solidFill>
                        <a:prstClr val="white"/>
                      </a:solidFill>
                      <a:latin typeface="+mj-lt"/>
                      <a:ea typeface="EB Garamond"/>
                      <a:cs typeface="Arial" panose="020B0604020202020204" pitchFamily="34" charset="0"/>
                      <a:sym typeface="EB Garamond"/>
                    </a:rPr>
                    <a:t>100</a:t>
                  </a:r>
                </a:p>
              </p:txBody>
            </p:sp>
            <p:sp>
              <p:nvSpPr>
                <p:cNvPr id="3" name="ZoneTexte 2">
                  <a:extLst>
                    <a:ext uri="{FF2B5EF4-FFF2-40B4-BE49-F238E27FC236}">
                      <a16:creationId xmlns:a16="http://schemas.microsoft.com/office/drawing/2014/main" id="{0FC890F6-D215-D5F7-2A54-8C44D8F8B22E}"/>
                    </a:ext>
                  </a:extLst>
                </p:cNvPr>
                <p:cNvSpPr txBox="1"/>
                <p:nvPr/>
              </p:nvSpPr>
              <p:spPr>
                <a:xfrm>
                  <a:off x="7832909" y="2181850"/>
                  <a:ext cx="3291840" cy="307777"/>
                </a:xfrm>
                <a:prstGeom prst="rect">
                  <a:avLst/>
                </a:prstGeom>
                <a:noFill/>
              </p:spPr>
              <p:txBody>
                <a:bodyPr wrap="square" lIns="0" tIns="0" rIns="0" bIns="0">
                  <a:spAutoFit/>
                </a:bodyPr>
                <a:lstStyle/>
                <a:p>
                  <a:pPr algn="ctr">
                    <a:defRPr/>
                  </a:pPr>
                  <a:r>
                    <a:rPr kumimoji="0" lang="fr-CA" sz="2000" b="0" i="0" u="none" strike="noStrike" kern="1200" cap="none" spc="0" normalizeH="0" baseline="0">
                      <a:ln>
                        <a:noFill/>
                      </a:ln>
                      <a:solidFill>
                        <a:prstClr val="white"/>
                      </a:solidFill>
                      <a:effectLst/>
                      <a:uLnTx/>
                      <a:uFillTx/>
                      <a:latin typeface="Arial" panose="020B0604020202020204" pitchFamily="34" charset="0"/>
                      <a:ea typeface="Helvetica Neue"/>
                      <a:cs typeface="Arial" panose="020B0604020202020204" pitchFamily="34" charset="0"/>
                      <a:sym typeface="Helvetica Neue"/>
                    </a:rPr>
                    <a:t>Près de</a:t>
                  </a:r>
                </a:p>
              </p:txBody>
            </p:sp>
          </p:grpSp>
        </p:grpSp>
      </p:grpSp>
      <p:sp>
        <p:nvSpPr>
          <p:cNvPr id="44" name="Triangle 43">
            <a:extLst>
              <a:ext uri="{FF2B5EF4-FFF2-40B4-BE49-F238E27FC236}">
                <a16:creationId xmlns:a16="http://schemas.microsoft.com/office/drawing/2014/main" id="{30F76E2D-3F1F-FB22-AD16-71D73B5B0ABD}"/>
              </a:ext>
            </a:extLst>
          </p:cNvPr>
          <p:cNvSpPr/>
          <p:nvPr/>
        </p:nvSpPr>
        <p:spPr>
          <a:xfrm rot="16200000">
            <a:off x="11456735" y="480853"/>
            <a:ext cx="974091" cy="49644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7" name="Triangle 46">
            <a:extLst>
              <a:ext uri="{FF2B5EF4-FFF2-40B4-BE49-F238E27FC236}">
                <a16:creationId xmlns:a16="http://schemas.microsoft.com/office/drawing/2014/main" id="{405936FF-9651-ABAC-624A-3F7B483540E6}"/>
              </a:ext>
            </a:extLst>
          </p:cNvPr>
          <p:cNvSpPr/>
          <p:nvPr/>
        </p:nvSpPr>
        <p:spPr>
          <a:xfrm rot="16200000">
            <a:off x="10960293" y="480853"/>
            <a:ext cx="974091" cy="49644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 name="Image 3">
            <a:extLst>
              <a:ext uri="{FF2B5EF4-FFF2-40B4-BE49-F238E27FC236}">
                <a16:creationId xmlns:a16="http://schemas.microsoft.com/office/drawing/2014/main" id="{A307E665-38C4-A179-E03D-83FD4B1E8F8C}"/>
              </a:ext>
            </a:extLst>
          </p:cNvPr>
          <p:cNvPicPr>
            <a:picLocks noChangeAspect="1"/>
          </p:cNvPicPr>
          <p:nvPr/>
        </p:nvPicPr>
        <p:blipFill>
          <a:blip r:embed="rId4"/>
          <a:stretch>
            <a:fillRect/>
          </a:stretch>
        </p:blipFill>
        <p:spPr>
          <a:xfrm>
            <a:off x="8972042" y="260514"/>
            <a:ext cx="1944116" cy="1594612"/>
          </a:xfrm>
          <a:prstGeom prst="rect">
            <a:avLst/>
          </a:prstGeom>
        </p:spPr>
      </p:pic>
    </p:spTree>
    <p:extLst>
      <p:ext uri="{BB962C8B-B14F-4D97-AF65-F5344CB8AC3E}">
        <p14:creationId xmlns:p14="http://schemas.microsoft.com/office/powerpoint/2010/main" val="7440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40C4E504-ABC6-85E5-04C8-44236720A73A}"/>
              </a:ext>
            </a:extLst>
          </p:cNvPr>
          <p:cNvGrpSpPr/>
          <p:nvPr/>
        </p:nvGrpSpPr>
        <p:grpSpPr>
          <a:xfrm>
            <a:off x="9053849" y="4572000"/>
            <a:ext cx="2923923" cy="2858729"/>
            <a:chOff x="9067448" y="4406604"/>
            <a:chExt cx="2923923" cy="2858729"/>
          </a:xfrm>
          <a:solidFill>
            <a:srgbClr val="B2E370"/>
          </a:solidFill>
        </p:grpSpPr>
        <p:sp>
          <p:nvSpPr>
            <p:cNvPr id="12" name="Ellipse 11">
              <a:extLst>
                <a:ext uri="{FF2B5EF4-FFF2-40B4-BE49-F238E27FC236}">
                  <a16:creationId xmlns:a16="http://schemas.microsoft.com/office/drawing/2014/main" id="{A88F15F5-0B54-52F8-9E6C-70CCF603AFCD}"/>
                </a:ext>
              </a:extLst>
            </p:cNvPr>
            <p:cNvSpPr/>
            <p:nvPr/>
          </p:nvSpPr>
          <p:spPr>
            <a:xfrm>
              <a:off x="9067448" y="4406604"/>
              <a:ext cx="2923923" cy="285872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ZoneTexte 12">
              <a:extLst>
                <a:ext uri="{FF2B5EF4-FFF2-40B4-BE49-F238E27FC236}">
                  <a16:creationId xmlns:a16="http://schemas.microsoft.com/office/drawing/2014/main" id="{F3FF50DC-7B24-6504-68EA-C5895EAC175F}"/>
                </a:ext>
              </a:extLst>
            </p:cNvPr>
            <p:cNvSpPr txBox="1"/>
            <p:nvPr/>
          </p:nvSpPr>
          <p:spPr>
            <a:xfrm>
              <a:off x="9513633" y="4857715"/>
              <a:ext cx="2103939" cy="1569660"/>
            </a:xfrm>
            <a:prstGeom prst="rect">
              <a:avLst/>
            </a:prstGeom>
            <a:grp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fr-CA" sz="1800" b="1">
                  <a:solidFill>
                    <a:schemeClr val="bg1"/>
                  </a:solidFill>
                  <a:latin typeface="Helvetica Neue" panose="020B0604020202020204" charset="0"/>
                  <a:cs typeface="Segoe UI Semibold" panose="020B0702040204020203" pitchFamily="34" charset="0"/>
                </a:rPr>
                <a:t>Plus de </a:t>
              </a:r>
              <a:r>
                <a:rPr lang="fr-CA" sz="2400" b="1">
                  <a:solidFill>
                    <a:schemeClr val="bg1"/>
                  </a:solidFill>
                  <a:latin typeface="Helvetica Neue" panose="020B0604020202020204" charset="0"/>
                  <a:cs typeface="Segoe UI Semibold" panose="020B0702040204020203" pitchFamily="34" charset="0"/>
                </a:rPr>
                <a:t>75 000 </a:t>
              </a:r>
              <a:r>
                <a:rPr lang="fr-CA" sz="1800" b="1">
                  <a:solidFill>
                    <a:schemeClr val="bg1"/>
                  </a:solidFill>
                  <a:latin typeface="Helvetica Neue" panose="020B0604020202020204" charset="0"/>
                  <a:cs typeface="Segoe UI Semibold" panose="020B0702040204020203" pitchFamily="34" charset="0"/>
                </a:rPr>
                <a:t>tonnes de résidus verts et organiques traitées, en 2023</a:t>
              </a:r>
            </a:p>
          </p:txBody>
        </p:sp>
      </p:grpSp>
      <p:sp>
        <p:nvSpPr>
          <p:cNvPr id="2" name="Title 1"/>
          <p:cNvSpPr>
            <a:spLocks noGrp="1"/>
          </p:cNvSpPr>
          <p:nvPr>
            <p:ph type="title"/>
          </p:nvPr>
        </p:nvSpPr>
        <p:spPr>
          <a:xfrm>
            <a:off x="4347112" y="527829"/>
            <a:ext cx="10515600" cy="1325563"/>
          </a:xfrm>
        </p:spPr>
        <p:txBody>
          <a:bodyPr vert="horz" lIns="91440" tIns="45720" rIns="91440" bIns="45720" rtlCol="0" anchor="ctr">
            <a:normAutofit/>
          </a:bodyPr>
          <a:lstStyle/>
          <a:p>
            <a:r>
              <a:rPr lang="fr-CA">
                <a:solidFill>
                  <a:srgbClr val="003399"/>
                </a:solidFill>
                <a:latin typeface="Helvetica Neue" panose="020B0604020202020204"/>
                <a:ea typeface="EB Garamond"/>
              </a:rPr>
              <a:t>Complexe </a:t>
            </a:r>
            <a:br>
              <a:rPr lang="fr-CA">
                <a:solidFill>
                  <a:srgbClr val="003399"/>
                </a:solidFill>
                <a:latin typeface="Helvetica Neue" panose="020B0604020202020204"/>
                <a:ea typeface="EB Garamond"/>
              </a:rPr>
            </a:br>
            <a:r>
              <a:rPr lang="fr-CA">
                <a:solidFill>
                  <a:srgbClr val="003399"/>
                </a:solidFill>
                <a:latin typeface="Helvetica Neue" panose="020B0604020202020204"/>
                <a:ea typeface="EB Garamond"/>
              </a:rPr>
              <a:t>Enviro Connexions </a:t>
            </a:r>
          </a:p>
        </p:txBody>
      </p:sp>
      <p:pic>
        <p:nvPicPr>
          <p:cNvPr id="9" name="Image 8">
            <a:extLst>
              <a:ext uri="{FF2B5EF4-FFF2-40B4-BE49-F238E27FC236}">
                <a16:creationId xmlns:a16="http://schemas.microsoft.com/office/drawing/2014/main" id="{1D6E58CC-4AE0-A0FE-8D08-2F11F03D4498}"/>
              </a:ext>
            </a:extLst>
          </p:cNvPr>
          <p:cNvPicPr>
            <a:picLocks noChangeAspect="1"/>
          </p:cNvPicPr>
          <p:nvPr/>
        </p:nvPicPr>
        <p:blipFill>
          <a:blip r:embed="rId3"/>
          <a:stretch>
            <a:fillRect/>
          </a:stretch>
        </p:blipFill>
        <p:spPr>
          <a:xfrm>
            <a:off x="1109325" y="4830337"/>
            <a:ext cx="2113891" cy="1955208"/>
          </a:xfrm>
          <a:prstGeom prst="rect">
            <a:avLst/>
          </a:prstGeom>
        </p:spPr>
      </p:pic>
      <p:pic>
        <p:nvPicPr>
          <p:cNvPr id="10" name="Image 9">
            <a:extLst>
              <a:ext uri="{FF2B5EF4-FFF2-40B4-BE49-F238E27FC236}">
                <a16:creationId xmlns:a16="http://schemas.microsoft.com/office/drawing/2014/main" id="{F388C9AA-4364-5C02-86A5-14EF4FC88C7C}"/>
              </a:ext>
            </a:extLst>
          </p:cNvPr>
          <p:cNvPicPr>
            <a:picLocks noChangeAspect="1"/>
          </p:cNvPicPr>
          <p:nvPr/>
        </p:nvPicPr>
        <p:blipFill>
          <a:blip r:embed="rId4"/>
          <a:stretch>
            <a:fillRect/>
          </a:stretch>
        </p:blipFill>
        <p:spPr>
          <a:xfrm>
            <a:off x="1066827" y="2451396"/>
            <a:ext cx="2198883" cy="1955208"/>
          </a:xfrm>
          <a:prstGeom prst="rect">
            <a:avLst/>
          </a:prstGeom>
        </p:spPr>
      </p:pic>
      <p:pic>
        <p:nvPicPr>
          <p:cNvPr id="4" name="Image 3">
            <a:extLst>
              <a:ext uri="{FF2B5EF4-FFF2-40B4-BE49-F238E27FC236}">
                <a16:creationId xmlns:a16="http://schemas.microsoft.com/office/drawing/2014/main" id="{9CC07F3D-50EC-2F3B-0AEF-16B4EF39C345}"/>
              </a:ext>
            </a:extLst>
          </p:cNvPr>
          <p:cNvPicPr>
            <a:picLocks noChangeAspect="1"/>
          </p:cNvPicPr>
          <p:nvPr/>
        </p:nvPicPr>
        <p:blipFill>
          <a:blip r:embed="rId5"/>
          <a:stretch>
            <a:fillRect/>
          </a:stretch>
        </p:blipFill>
        <p:spPr>
          <a:xfrm>
            <a:off x="793864" y="275525"/>
            <a:ext cx="2744811" cy="1955208"/>
          </a:xfrm>
          <a:prstGeom prst="rect">
            <a:avLst/>
          </a:prstGeom>
        </p:spPr>
      </p:pic>
      <p:sp>
        <p:nvSpPr>
          <p:cNvPr id="5" name="ZoneTexte 4">
            <a:extLst>
              <a:ext uri="{FF2B5EF4-FFF2-40B4-BE49-F238E27FC236}">
                <a16:creationId xmlns:a16="http://schemas.microsoft.com/office/drawing/2014/main" id="{3B32EB21-9BFC-1066-3E73-645D89B6E865}"/>
              </a:ext>
            </a:extLst>
          </p:cNvPr>
          <p:cNvSpPr txBox="1"/>
          <p:nvPr/>
        </p:nvSpPr>
        <p:spPr>
          <a:xfrm>
            <a:off x="3789279" y="2283174"/>
            <a:ext cx="7814694" cy="4394002"/>
          </a:xfrm>
          <a:prstGeom prst="rect">
            <a:avLst/>
          </a:prstGeom>
        </p:spPr>
        <p:txBody>
          <a:bodyPr vert="horz" lIns="91440" tIns="45720" rIns="91440" bIns="45720" rtlCol="0" anchor="t">
            <a:noAutofit/>
          </a:bodyPr>
          <a:lstStyle/>
          <a:p>
            <a:pPr marL="742950" lvl="1" indent="-228600">
              <a:spcAft>
                <a:spcPts val="600"/>
              </a:spcAft>
              <a:buClr>
                <a:schemeClr val="tx1">
                  <a:lumMod val="85000"/>
                  <a:lumOff val="15000"/>
                </a:schemeClr>
              </a:buClr>
              <a:buFont typeface="Arial" panose="020B0604020202020204" pitchFamily="34" charset="0"/>
              <a:buChar char="•"/>
            </a:pPr>
            <a:r>
              <a:rPr lang="fr-CA" sz="2800">
                <a:solidFill>
                  <a:schemeClr val="tx1">
                    <a:lumMod val="75000"/>
                    <a:lumOff val="25000"/>
                  </a:schemeClr>
                </a:solidFill>
                <a:latin typeface="Helvetica Neue" panose="020B0604020202020204"/>
                <a:cs typeface="Segoe UI" panose="020B0502040204020203" pitchFamily="34" charset="0"/>
              </a:rPr>
              <a:t>En 2023, environ 1,2 M tonnes de matières résiduelles traitées</a:t>
            </a:r>
          </a:p>
          <a:p>
            <a:pPr marL="742950" lvl="1" indent="-228600">
              <a:spcAft>
                <a:spcPts val="600"/>
              </a:spcAft>
              <a:buClr>
                <a:schemeClr val="tx1">
                  <a:lumMod val="85000"/>
                  <a:lumOff val="15000"/>
                </a:schemeClr>
              </a:buClr>
              <a:buFont typeface="Arial" panose="020B0604020202020204" pitchFamily="34" charset="0"/>
              <a:buChar char="•"/>
            </a:pPr>
            <a:r>
              <a:rPr lang="fr-CA" sz="2800">
                <a:solidFill>
                  <a:schemeClr val="tx1">
                    <a:lumMod val="75000"/>
                    <a:lumOff val="25000"/>
                  </a:schemeClr>
                </a:solidFill>
                <a:latin typeface="Helvetica Neue" panose="020B0604020202020204"/>
                <a:cs typeface="Segoe UI" panose="020B0502040204020203" pitchFamily="34" charset="0"/>
              </a:rPr>
              <a:t>Plateforme de compostage de </a:t>
            </a:r>
            <a:r>
              <a:rPr lang="fr-CA" sz="2800" b="1">
                <a:solidFill>
                  <a:srgbClr val="006633"/>
                </a:solidFill>
                <a:latin typeface="Helvetica Neue" panose="020B0604020202020204"/>
                <a:cs typeface="Segoe UI" panose="020B0502040204020203" pitchFamily="34" charset="0"/>
              </a:rPr>
              <a:t>résidus verts </a:t>
            </a:r>
          </a:p>
          <a:p>
            <a:pPr marL="742950" lvl="1" indent="-228600">
              <a:spcAft>
                <a:spcPts val="600"/>
              </a:spcAft>
              <a:buClr>
                <a:schemeClr val="tx1">
                  <a:lumMod val="85000"/>
                  <a:lumOff val="15000"/>
                </a:schemeClr>
              </a:buClr>
              <a:buFont typeface="Arial" panose="020B0604020202020204" pitchFamily="34" charset="0"/>
              <a:buChar char="•"/>
            </a:pPr>
            <a:r>
              <a:rPr lang="fr-CA" sz="2800">
                <a:solidFill>
                  <a:schemeClr val="tx1">
                    <a:lumMod val="75000"/>
                    <a:lumOff val="25000"/>
                  </a:schemeClr>
                </a:solidFill>
                <a:latin typeface="Helvetica Neue" panose="020B0604020202020204"/>
                <a:cs typeface="Segoe UI" panose="020B0502040204020203" pitchFamily="34" charset="0"/>
              </a:rPr>
              <a:t>Traitement de </a:t>
            </a:r>
            <a:r>
              <a:rPr lang="fr-CA" sz="2800" b="1">
                <a:solidFill>
                  <a:srgbClr val="006633"/>
                </a:solidFill>
                <a:latin typeface="Helvetica Neue" panose="020B0604020202020204"/>
                <a:cs typeface="Segoe UI" panose="020B0502040204020203" pitchFamily="34" charset="0"/>
              </a:rPr>
              <a:t>25 000 t/an </a:t>
            </a:r>
            <a:r>
              <a:rPr lang="fr-CA" sz="2800">
                <a:solidFill>
                  <a:schemeClr val="tx1">
                    <a:lumMod val="75000"/>
                    <a:lumOff val="25000"/>
                  </a:schemeClr>
                </a:solidFill>
                <a:latin typeface="Helvetica Neue" panose="020B0604020202020204"/>
                <a:cs typeface="Segoe UI" panose="020B0502040204020203" pitchFamily="34" charset="0"/>
              </a:rPr>
              <a:t>de résidus de table</a:t>
            </a:r>
          </a:p>
        </p:txBody>
      </p:sp>
      <p:sp>
        <p:nvSpPr>
          <p:cNvPr id="7" name="TextBox 6"/>
          <p:cNvSpPr txBox="1"/>
          <p:nvPr/>
        </p:nvSpPr>
        <p:spPr>
          <a:xfrm>
            <a:off x="13526347" y="4572000"/>
            <a:ext cx="184731" cy="369332"/>
          </a:xfrm>
          <a:prstGeom prst="rect">
            <a:avLst/>
          </a:prstGeom>
          <a:noFill/>
        </p:spPr>
        <p:txBody>
          <a:bodyPr wrap="none" rtlCol="0">
            <a:spAutoFit/>
          </a:bodyPr>
          <a:lstStyle/>
          <a:p>
            <a:endParaRPr lang="fr-CA"/>
          </a:p>
        </p:txBody>
      </p:sp>
      <p:sp>
        <p:nvSpPr>
          <p:cNvPr id="6" name="Triangle 3">
            <a:extLst>
              <a:ext uri="{FF2B5EF4-FFF2-40B4-BE49-F238E27FC236}">
                <a16:creationId xmlns:a16="http://schemas.microsoft.com/office/drawing/2014/main" id="{730C25CE-CC06-3B87-B025-06CDCA0E09CE}"/>
              </a:ext>
            </a:extLst>
          </p:cNvPr>
          <p:cNvSpPr/>
          <p:nvPr/>
        </p:nvSpPr>
        <p:spPr>
          <a:xfrm rot="5400000">
            <a:off x="4095936" y="5384570"/>
            <a:ext cx="1024464" cy="522112"/>
          </a:xfrm>
          <a:prstGeom prst="triangle">
            <a:avLst/>
          </a:prstGeom>
          <a:solidFill>
            <a:srgbClr val="00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C36D9F33-B6A9-A957-DA59-695CAC80E4A7}"/>
              </a:ext>
            </a:extLst>
          </p:cNvPr>
          <p:cNvSpPr txBox="1"/>
          <p:nvPr/>
        </p:nvSpPr>
        <p:spPr>
          <a:xfrm>
            <a:off x="5475001" y="5393931"/>
            <a:ext cx="2457450" cy="523220"/>
          </a:xfrm>
          <a:prstGeom prst="rect">
            <a:avLst/>
          </a:prstGeom>
          <a:noFill/>
        </p:spPr>
        <p:txBody>
          <a:bodyPr wrap="square" rtlCol="0">
            <a:spAutoFit/>
          </a:bodyPr>
          <a:lstStyle/>
          <a:p>
            <a:r>
              <a:rPr lang="fr-CA" sz="2800">
                <a:solidFill>
                  <a:schemeClr val="tx1">
                    <a:lumMod val="75000"/>
                    <a:lumOff val="25000"/>
                  </a:schemeClr>
                </a:solidFill>
                <a:latin typeface="Helvetica Neue" panose="020B0604020202020204"/>
                <a:cs typeface="Segoe UI" panose="020B0502040204020203" pitchFamily="34" charset="0"/>
              </a:rPr>
              <a:t>Écocentre</a:t>
            </a:r>
            <a:endParaRPr lang="fr-CA" sz="2800">
              <a:solidFill>
                <a:schemeClr val="tx1">
                  <a:lumMod val="75000"/>
                  <a:lumOff val="25000"/>
                </a:schemeClr>
              </a:solidFill>
            </a:endParaRPr>
          </a:p>
        </p:txBody>
      </p:sp>
      <p:sp>
        <p:nvSpPr>
          <p:cNvPr id="3" name="Triangle 6">
            <a:extLst>
              <a:ext uri="{FF2B5EF4-FFF2-40B4-BE49-F238E27FC236}">
                <a16:creationId xmlns:a16="http://schemas.microsoft.com/office/drawing/2014/main" id="{B825E176-2609-4EC8-4C83-553BF6839818}"/>
              </a:ext>
            </a:extLst>
          </p:cNvPr>
          <p:cNvSpPr/>
          <p:nvPr/>
        </p:nvSpPr>
        <p:spPr>
          <a:xfrm rot="5400000">
            <a:off x="4647784" y="5394485"/>
            <a:ext cx="1024464" cy="522112"/>
          </a:xfrm>
          <a:prstGeom prst="triangle">
            <a:avLst/>
          </a:prstGeom>
          <a:solidFill>
            <a:srgbClr val="B2E3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6477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69ACE639-23E5-64D2-29AA-FA744A91176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684008" y="-2"/>
            <a:ext cx="4507992" cy="6858001"/>
          </a:xfrm>
          <a:prstGeom prst="rect">
            <a:avLst/>
          </a:prstGeom>
        </p:spPr>
      </p:pic>
      <p:sp>
        <p:nvSpPr>
          <p:cNvPr id="3" name="Espace réservé du contenu 2">
            <a:extLst>
              <a:ext uri="{FF2B5EF4-FFF2-40B4-BE49-F238E27FC236}">
                <a16:creationId xmlns:a16="http://schemas.microsoft.com/office/drawing/2014/main" id="{BA8026B5-D1A9-16F5-8FB6-A151E8E05BEC}"/>
              </a:ext>
            </a:extLst>
          </p:cNvPr>
          <p:cNvSpPr>
            <a:spLocks noGrp="1"/>
          </p:cNvSpPr>
          <p:nvPr>
            <p:ph idx="1"/>
          </p:nvPr>
        </p:nvSpPr>
        <p:spPr>
          <a:xfrm>
            <a:off x="838200" y="2407206"/>
            <a:ext cx="3065890" cy="3879294"/>
          </a:xfrm>
        </p:spPr>
        <p:txBody>
          <a:bodyPr>
            <a:normAutofit/>
          </a:bodyPr>
          <a:lstStyle/>
          <a:p>
            <a:pPr>
              <a:buClrTx/>
            </a:pPr>
            <a:r>
              <a:rPr lang="fr-CA" sz="2000"/>
              <a:t>Réseau de plus de </a:t>
            </a:r>
            <a:br>
              <a:rPr lang="fr-CA" sz="2000"/>
            </a:br>
            <a:r>
              <a:rPr lang="fr-CA" sz="2000" b="1"/>
              <a:t>700 puits</a:t>
            </a:r>
            <a:r>
              <a:rPr lang="fr-CA" sz="2000"/>
              <a:t> de captage </a:t>
            </a:r>
            <a:br>
              <a:rPr lang="fr-CA" sz="2000"/>
            </a:br>
            <a:r>
              <a:rPr lang="fr-CA" sz="2000"/>
              <a:t>du biogaz </a:t>
            </a:r>
          </a:p>
          <a:p>
            <a:pPr>
              <a:buClrTx/>
            </a:pPr>
            <a:r>
              <a:rPr lang="fr-CA" sz="2000"/>
              <a:t>Captation de plus </a:t>
            </a:r>
            <a:br>
              <a:rPr lang="fr-CA" sz="2000"/>
            </a:br>
            <a:r>
              <a:rPr lang="fr-CA" sz="2000"/>
              <a:t>de </a:t>
            </a:r>
            <a:r>
              <a:rPr lang="fr-CA" sz="2000" b="1"/>
              <a:t>95 % </a:t>
            </a:r>
            <a:r>
              <a:rPr lang="fr-CA" sz="2000"/>
              <a:t>du biogaz</a:t>
            </a:r>
          </a:p>
          <a:p>
            <a:pPr>
              <a:buClrTx/>
            </a:pPr>
            <a:r>
              <a:rPr lang="fr-CA" sz="2000"/>
              <a:t>Capacité de production de</a:t>
            </a:r>
            <a:r>
              <a:rPr lang="fr-CA" sz="2000" b="1"/>
              <a:t> 8 000 GJ/jour </a:t>
            </a:r>
            <a:br>
              <a:rPr lang="fr-CA" sz="2000" b="1"/>
            </a:br>
            <a:r>
              <a:rPr lang="fr-CA" sz="2000"/>
              <a:t>de GNR </a:t>
            </a:r>
          </a:p>
        </p:txBody>
      </p:sp>
      <p:sp>
        <p:nvSpPr>
          <p:cNvPr id="5" name="Espace réservé de la date 4">
            <a:extLst>
              <a:ext uri="{FF2B5EF4-FFF2-40B4-BE49-F238E27FC236}">
                <a16:creationId xmlns:a16="http://schemas.microsoft.com/office/drawing/2014/main" id="{AD003F1A-8671-C0BE-0254-3983C701DE75}"/>
              </a:ext>
            </a:extLst>
          </p:cNvPr>
          <p:cNvSpPr>
            <a:spLocks noGrp="1"/>
          </p:cNvSpPr>
          <p:nvPr>
            <p:ph type="dt" sz="half" idx="10"/>
          </p:nvPr>
        </p:nvSpPr>
        <p:spPr/>
        <p:txBody>
          <a:bodyPr/>
          <a:lstStyle/>
          <a:p>
            <a:fld id="{F658CCFE-1B85-F24A-94FA-C75089BA1990}" type="datetime1">
              <a:rPr lang="fr-CA" smtClean="0"/>
              <a:t>2024-06-11</a:t>
            </a:fld>
            <a:endParaRPr lang="fr-FR"/>
          </a:p>
        </p:txBody>
      </p:sp>
      <p:sp>
        <p:nvSpPr>
          <p:cNvPr id="4" name="Espace réservé du numéro de diapositive 3">
            <a:extLst>
              <a:ext uri="{FF2B5EF4-FFF2-40B4-BE49-F238E27FC236}">
                <a16:creationId xmlns:a16="http://schemas.microsoft.com/office/drawing/2014/main" id="{7FF33AF8-60A2-7B94-0EF2-F28F855AB0DA}"/>
              </a:ext>
            </a:extLst>
          </p:cNvPr>
          <p:cNvSpPr>
            <a:spLocks noGrp="1"/>
          </p:cNvSpPr>
          <p:nvPr>
            <p:ph type="sldNum" sz="quarter" idx="12"/>
          </p:nvPr>
        </p:nvSpPr>
        <p:spPr/>
        <p:txBody>
          <a:bodyPr/>
          <a:lstStyle/>
          <a:p>
            <a:fld id="{B43AB206-72F1-4601-B53A-FD11EF2B410C}" type="slidenum">
              <a:rPr lang="fr-CA" smtClean="0"/>
              <a:pPr/>
              <a:t>5</a:t>
            </a:fld>
            <a:endParaRPr lang="fr-CA"/>
          </a:p>
        </p:txBody>
      </p:sp>
      <p:grpSp>
        <p:nvGrpSpPr>
          <p:cNvPr id="15" name="Groupe 14">
            <a:extLst>
              <a:ext uri="{FF2B5EF4-FFF2-40B4-BE49-F238E27FC236}">
                <a16:creationId xmlns:a16="http://schemas.microsoft.com/office/drawing/2014/main" id="{1F96FE6F-63A8-B7CC-86F2-5A9C60982FF3}"/>
              </a:ext>
            </a:extLst>
          </p:cNvPr>
          <p:cNvGrpSpPr/>
          <p:nvPr/>
        </p:nvGrpSpPr>
        <p:grpSpPr>
          <a:xfrm>
            <a:off x="3904090" y="3146678"/>
            <a:ext cx="2603468" cy="2560320"/>
            <a:chOff x="838200" y="3726180"/>
            <a:chExt cx="2603468" cy="2560320"/>
          </a:xfrm>
        </p:grpSpPr>
        <p:sp>
          <p:nvSpPr>
            <p:cNvPr id="23" name="Google Shape;309;p10">
              <a:extLst>
                <a:ext uri="{FF2B5EF4-FFF2-40B4-BE49-F238E27FC236}">
                  <a16:creationId xmlns:a16="http://schemas.microsoft.com/office/drawing/2014/main" id="{476E60E0-3508-D339-BA89-4E025FD6648C}"/>
                </a:ext>
              </a:extLst>
            </p:cNvPr>
            <p:cNvSpPr/>
            <p:nvPr/>
          </p:nvSpPr>
          <p:spPr>
            <a:xfrm>
              <a:off x="838200" y="3726180"/>
              <a:ext cx="2560320" cy="2560320"/>
            </a:xfrm>
            <a:prstGeom prst="ellipse">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Google Shape;310;p10">
              <a:extLst>
                <a:ext uri="{FF2B5EF4-FFF2-40B4-BE49-F238E27FC236}">
                  <a16:creationId xmlns:a16="http://schemas.microsoft.com/office/drawing/2014/main" id="{1F8A3182-2263-DAE6-793F-90FFA0C8F58F}"/>
                </a:ext>
              </a:extLst>
            </p:cNvPr>
            <p:cNvSpPr/>
            <p:nvPr/>
          </p:nvSpPr>
          <p:spPr>
            <a:xfrm>
              <a:off x="949118" y="4507196"/>
              <a:ext cx="658804" cy="1026114"/>
            </a:xfrm>
            <a:prstGeom prst="downArrow">
              <a:avLst>
                <a:gd name="adj1" fmla="val 50000"/>
                <a:gd name="adj2"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311;p10">
              <a:extLst>
                <a:ext uri="{FF2B5EF4-FFF2-40B4-BE49-F238E27FC236}">
                  <a16:creationId xmlns:a16="http://schemas.microsoft.com/office/drawing/2014/main" id="{E0776B3C-3964-E073-E741-1BDEB7ECA153}"/>
                </a:ext>
              </a:extLst>
            </p:cNvPr>
            <p:cNvSpPr txBox="1"/>
            <p:nvPr/>
          </p:nvSpPr>
          <p:spPr>
            <a:xfrm>
              <a:off x="1688860" y="3726180"/>
              <a:ext cx="1752808" cy="2560319"/>
            </a:xfrm>
            <a:prstGeom prst="rect">
              <a:avLst/>
            </a:prstGeom>
            <a:noFill/>
            <a:ln>
              <a:noFill/>
            </a:ln>
          </p:spPr>
          <p:txBody>
            <a:bodyPr spcFirstLastPara="1" wrap="square" lIns="0" tIns="0" rIns="0" bIns="0" anchor="ctr" anchorCtr="0">
              <a:noAutofit/>
            </a:bodyPr>
            <a:lstStyle/>
            <a:p>
              <a:pPr marL="0" marR="0" lvl="0" indent="0" rtl="0">
                <a:spcBef>
                  <a:spcPts val="0"/>
                </a:spcBef>
                <a:spcAft>
                  <a:spcPts val="0"/>
                </a:spcAft>
                <a:buNone/>
              </a:pPr>
              <a:r>
                <a:rPr lang="fr-CA" sz="4800" b="1">
                  <a:solidFill>
                    <a:schemeClr val="lt1"/>
                  </a:solidFill>
                  <a:latin typeface="+mj-lt"/>
                  <a:ea typeface="EB Garamond"/>
                  <a:cs typeface="EB Garamond"/>
                  <a:sym typeface="EB Garamond"/>
                </a:rPr>
                <a:t>88</a:t>
              </a:r>
              <a:r>
                <a:rPr lang="fr-CA" sz="2400" b="1">
                  <a:solidFill>
                    <a:schemeClr val="lt1"/>
                  </a:solidFill>
                  <a:latin typeface="+mj-lt"/>
                  <a:ea typeface="EB Garamond"/>
                  <a:cs typeface="EB Garamond"/>
                  <a:sym typeface="EB Garamond"/>
                </a:rPr>
                <a:t> </a:t>
              </a:r>
              <a:r>
                <a:rPr lang="fr-CA" sz="4800" b="1">
                  <a:solidFill>
                    <a:schemeClr val="lt1"/>
                  </a:solidFill>
                  <a:latin typeface="+mj-lt"/>
                  <a:ea typeface="EB Garamond"/>
                  <a:cs typeface="EB Garamond"/>
                  <a:sym typeface="EB Garamond"/>
                </a:rPr>
                <a:t>%</a:t>
              </a:r>
            </a:p>
            <a:p>
              <a:pPr marL="0" marR="0" lvl="0" indent="0" rtl="0">
                <a:lnSpc>
                  <a:spcPts val="4080"/>
                </a:lnSpc>
                <a:spcBef>
                  <a:spcPts val="0"/>
                </a:spcBef>
                <a:spcAft>
                  <a:spcPts val="0"/>
                </a:spcAft>
                <a:buNone/>
              </a:pPr>
              <a:r>
                <a:rPr lang="fr-CA" sz="4400" b="1">
                  <a:solidFill>
                    <a:schemeClr val="lt1"/>
                  </a:solidFill>
                  <a:latin typeface="+mj-lt"/>
                  <a:ea typeface="EB Garamond"/>
                  <a:cs typeface="EB Garamond"/>
                  <a:sym typeface="EB Garamond"/>
                </a:rPr>
                <a:t>GES</a:t>
              </a:r>
            </a:p>
            <a:p>
              <a:r>
                <a:rPr lang="fr-CA" sz="2000">
                  <a:solidFill>
                    <a:schemeClr val="lt1"/>
                  </a:solidFill>
                  <a:ea typeface="Helvetica Neue"/>
                  <a:cs typeface="Helvetica Neue"/>
                  <a:sym typeface="Helvetica Neue"/>
                </a:rPr>
                <a:t>depuis 2014</a:t>
              </a:r>
              <a:r>
                <a:rPr lang="fr-CA" sz="2000" b="1">
                  <a:solidFill>
                    <a:schemeClr val="lt1"/>
                  </a:solidFill>
                  <a:ea typeface="EB Garamond"/>
                  <a:cs typeface="EB Garamond"/>
                  <a:sym typeface="EB Garamond"/>
                </a:rPr>
                <a:t> </a:t>
              </a:r>
              <a:endParaRPr sz="2000"/>
            </a:p>
          </p:txBody>
        </p:sp>
      </p:grpSp>
      <p:grpSp>
        <p:nvGrpSpPr>
          <p:cNvPr id="7" name="Groupe 6">
            <a:extLst>
              <a:ext uri="{FF2B5EF4-FFF2-40B4-BE49-F238E27FC236}">
                <a16:creationId xmlns:a16="http://schemas.microsoft.com/office/drawing/2014/main" id="{165A5D31-6B3F-B9D1-C511-389AEC8780D6}"/>
              </a:ext>
            </a:extLst>
          </p:cNvPr>
          <p:cNvGrpSpPr/>
          <p:nvPr/>
        </p:nvGrpSpPr>
        <p:grpSpPr>
          <a:xfrm>
            <a:off x="11199119" y="242027"/>
            <a:ext cx="992882" cy="974091"/>
            <a:chOff x="11199119" y="242027"/>
            <a:chExt cx="992882" cy="974091"/>
          </a:xfrm>
        </p:grpSpPr>
        <p:sp>
          <p:nvSpPr>
            <p:cNvPr id="11" name="Triangle 10">
              <a:extLst>
                <a:ext uri="{FF2B5EF4-FFF2-40B4-BE49-F238E27FC236}">
                  <a16:creationId xmlns:a16="http://schemas.microsoft.com/office/drawing/2014/main" id="{D36D16C7-141A-2673-7EAE-1017198A65CA}"/>
                </a:ext>
              </a:extLst>
            </p:cNvPr>
            <p:cNvSpPr/>
            <p:nvPr/>
          </p:nvSpPr>
          <p:spPr>
            <a:xfrm rot="16200000">
              <a:off x="11456735" y="480853"/>
              <a:ext cx="974091" cy="49644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Triangle 11">
              <a:extLst>
                <a:ext uri="{FF2B5EF4-FFF2-40B4-BE49-F238E27FC236}">
                  <a16:creationId xmlns:a16="http://schemas.microsoft.com/office/drawing/2014/main" id="{2E26AA5D-49F2-0728-F76B-9501B101E155}"/>
                </a:ext>
              </a:extLst>
            </p:cNvPr>
            <p:cNvSpPr/>
            <p:nvPr/>
          </p:nvSpPr>
          <p:spPr>
            <a:xfrm rot="16200000">
              <a:off x="10960293" y="480853"/>
              <a:ext cx="974091" cy="49644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3" name="Title 1">
            <a:extLst>
              <a:ext uri="{FF2B5EF4-FFF2-40B4-BE49-F238E27FC236}">
                <a16:creationId xmlns:a16="http://schemas.microsoft.com/office/drawing/2014/main" id="{4A33DD8E-EA0F-7D96-8CBC-51DAC55F92DA}"/>
              </a:ext>
            </a:extLst>
          </p:cNvPr>
          <p:cNvSpPr txBox="1">
            <a:spLocks/>
          </p:cNvSpPr>
          <p:nvPr/>
        </p:nvSpPr>
        <p:spPr>
          <a:xfrm>
            <a:off x="838200" y="-1"/>
            <a:ext cx="10515600" cy="1984248"/>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400" b="1" kern="1200">
                <a:solidFill>
                  <a:srgbClr val="013DA4"/>
                </a:solidFill>
                <a:latin typeface="+mj-lt"/>
                <a:ea typeface="EB Garamond" pitchFamily="2" charset="0"/>
                <a:cs typeface="Arial" panose="020B0604020202020204" pitchFamily="34" charset="0"/>
              </a:defRPr>
            </a:lvl1pPr>
          </a:lstStyle>
          <a:p>
            <a:r>
              <a:rPr lang="fr-CA" sz="4300">
                <a:solidFill>
                  <a:srgbClr val="003399"/>
                </a:solidFill>
                <a:ea typeface="EB Garamond"/>
              </a:rPr>
              <a:t>Plus grand producteur</a:t>
            </a:r>
            <a:br>
              <a:rPr lang="fr-CA" sz="4300">
                <a:solidFill>
                  <a:srgbClr val="003399"/>
                </a:solidFill>
                <a:ea typeface="EB Garamond"/>
              </a:rPr>
            </a:br>
            <a:r>
              <a:rPr lang="fr-CA" sz="4300">
                <a:solidFill>
                  <a:srgbClr val="003399"/>
                </a:solidFill>
                <a:ea typeface="EB Garamond"/>
              </a:rPr>
              <a:t>de GNR au Québec</a:t>
            </a:r>
          </a:p>
        </p:txBody>
      </p:sp>
      <p:grpSp>
        <p:nvGrpSpPr>
          <p:cNvPr id="16" name="Groupe 15">
            <a:extLst>
              <a:ext uri="{FF2B5EF4-FFF2-40B4-BE49-F238E27FC236}">
                <a16:creationId xmlns:a16="http://schemas.microsoft.com/office/drawing/2014/main" id="{95669A0E-C0AE-FD5F-A036-E0026A843253}"/>
              </a:ext>
            </a:extLst>
          </p:cNvPr>
          <p:cNvGrpSpPr/>
          <p:nvPr/>
        </p:nvGrpSpPr>
        <p:grpSpPr>
          <a:xfrm>
            <a:off x="6114951" y="2407206"/>
            <a:ext cx="2603468" cy="2560320"/>
            <a:chOff x="838200" y="3726180"/>
            <a:chExt cx="2603468" cy="2560320"/>
          </a:xfrm>
        </p:grpSpPr>
        <p:sp>
          <p:nvSpPr>
            <p:cNvPr id="17" name="Google Shape;309;p10">
              <a:extLst>
                <a:ext uri="{FF2B5EF4-FFF2-40B4-BE49-F238E27FC236}">
                  <a16:creationId xmlns:a16="http://schemas.microsoft.com/office/drawing/2014/main" id="{6CEB8D65-5EC8-F1AB-EA76-9D8F232ADF3B}"/>
                </a:ext>
              </a:extLst>
            </p:cNvPr>
            <p:cNvSpPr/>
            <p:nvPr/>
          </p:nvSpPr>
          <p:spPr>
            <a:xfrm>
              <a:off x="838200" y="3726180"/>
              <a:ext cx="2560320" cy="256032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310;p10">
              <a:extLst>
                <a:ext uri="{FF2B5EF4-FFF2-40B4-BE49-F238E27FC236}">
                  <a16:creationId xmlns:a16="http://schemas.microsoft.com/office/drawing/2014/main" id="{1C396772-86B2-AE62-73F1-5AED0C280A6A}"/>
                </a:ext>
              </a:extLst>
            </p:cNvPr>
            <p:cNvSpPr/>
            <p:nvPr/>
          </p:nvSpPr>
          <p:spPr>
            <a:xfrm>
              <a:off x="949118" y="4507196"/>
              <a:ext cx="658804" cy="1026114"/>
            </a:xfrm>
            <a:prstGeom prst="downArrow">
              <a:avLst>
                <a:gd name="adj1" fmla="val 50000"/>
                <a:gd name="adj2"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311;p10">
              <a:extLst>
                <a:ext uri="{FF2B5EF4-FFF2-40B4-BE49-F238E27FC236}">
                  <a16:creationId xmlns:a16="http://schemas.microsoft.com/office/drawing/2014/main" id="{D043B7DC-EF06-B6C3-F854-9D5E3F8F9D94}"/>
                </a:ext>
              </a:extLst>
            </p:cNvPr>
            <p:cNvSpPr txBox="1"/>
            <p:nvPr/>
          </p:nvSpPr>
          <p:spPr>
            <a:xfrm>
              <a:off x="1688860" y="3726180"/>
              <a:ext cx="1752808" cy="2560319"/>
            </a:xfrm>
            <a:prstGeom prst="rect">
              <a:avLst/>
            </a:prstGeom>
            <a:noFill/>
            <a:ln>
              <a:noFill/>
            </a:ln>
          </p:spPr>
          <p:txBody>
            <a:bodyPr spcFirstLastPara="1" wrap="square" lIns="0" tIns="0" rIns="0" bIns="0" anchor="ctr" anchorCtr="0">
              <a:noAutofit/>
            </a:bodyPr>
            <a:lstStyle/>
            <a:p>
              <a:pPr marL="0" marR="0" lvl="0" indent="0" rtl="0">
                <a:spcBef>
                  <a:spcPts val="0"/>
                </a:spcBef>
                <a:spcAft>
                  <a:spcPts val="0"/>
                </a:spcAft>
                <a:buNone/>
              </a:pPr>
              <a:r>
                <a:rPr lang="fr-CA" sz="4800" b="1">
                  <a:solidFill>
                    <a:schemeClr val="lt1"/>
                  </a:solidFill>
                  <a:latin typeface="+mj-lt"/>
                  <a:ea typeface="EB Garamond"/>
                  <a:cs typeface="EB Garamond"/>
                  <a:sym typeface="EB Garamond"/>
                </a:rPr>
                <a:t>1,4</a:t>
              </a:r>
              <a:r>
                <a:rPr lang="fr-CA" sz="2400" b="1">
                  <a:solidFill>
                    <a:schemeClr val="lt1"/>
                  </a:solidFill>
                  <a:latin typeface="+mj-lt"/>
                  <a:ea typeface="EB Garamond"/>
                  <a:cs typeface="EB Garamond"/>
                  <a:sym typeface="EB Garamond"/>
                </a:rPr>
                <a:t> </a:t>
              </a:r>
              <a:r>
                <a:rPr lang="fr-CA" sz="4800" b="1">
                  <a:solidFill>
                    <a:schemeClr val="lt1"/>
                  </a:solidFill>
                  <a:latin typeface="+mj-lt"/>
                  <a:ea typeface="EB Garamond"/>
                  <a:cs typeface="EB Garamond"/>
                  <a:sym typeface="EB Garamond"/>
                </a:rPr>
                <a:t>M</a:t>
              </a:r>
            </a:p>
            <a:p>
              <a:pPr marL="119063" marR="0" lvl="0" rtl="0">
                <a:spcBef>
                  <a:spcPts val="0"/>
                </a:spcBef>
                <a:spcAft>
                  <a:spcPts val="0"/>
                </a:spcAft>
                <a:buNone/>
                <a:tabLst>
                  <a:tab pos="163513" algn="l"/>
                </a:tabLst>
              </a:pPr>
              <a:r>
                <a:rPr lang="fr-CA" sz="2000" err="1">
                  <a:solidFill>
                    <a:schemeClr val="lt1"/>
                  </a:solidFill>
                  <a:ea typeface="Helvetica Neue"/>
                  <a:cs typeface="Helvetica Neue"/>
                  <a:sym typeface="Helvetica Neue"/>
                </a:rPr>
                <a:t>t.éq</a:t>
              </a:r>
              <a:r>
                <a:rPr lang="fr-CA" sz="2000">
                  <a:solidFill>
                    <a:schemeClr val="lt1"/>
                  </a:solidFill>
                  <a:ea typeface="Helvetica Neue"/>
                  <a:cs typeface="Helvetica Neue"/>
                  <a:sym typeface="Helvetica Neue"/>
                </a:rPr>
                <a:t>. CO</a:t>
              </a:r>
              <a:r>
                <a:rPr lang="fr-CA" sz="2000" baseline="-25000">
                  <a:solidFill>
                    <a:schemeClr val="lt1"/>
                  </a:solidFill>
                  <a:ea typeface="Helvetica Neue"/>
                  <a:cs typeface="Helvetica Neue"/>
                  <a:sym typeface="Helvetica Neue"/>
                </a:rPr>
                <a:t>2</a:t>
              </a:r>
              <a:endParaRPr sz="2000" baseline="-25000"/>
            </a:p>
          </p:txBody>
        </p:sp>
      </p:grpSp>
      <p:pic>
        <p:nvPicPr>
          <p:cNvPr id="2" name="Image 1">
            <a:extLst>
              <a:ext uri="{FF2B5EF4-FFF2-40B4-BE49-F238E27FC236}">
                <a16:creationId xmlns:a16="http://schemas.microsoft.com/office/drawing/2014/main" id="{00890E5A-C8E1-3A71-C8A8-D568F32B87AB}"/>
              </a:ext>
            </a:extLst>
          </p:cNvPr>
          <p:cNvPicPr>
            <a:picLocks noChangeAspect="1"/>
          </p:cNvPicPr>
          <p:nvPr/>
        </p:nvPicPr>
        <p:blipFill>
          <a:blip r:embed="rId4"/>
          <a:stretch>
            <a:fillRect/>
          </a:stretch>
        </p:blipFill>
        <p:spPr>
          <a:xfrm>
            <a:off x="9523926" y="260195"/>
            <a:ext cx="840994" cy="928370"/>
          </a:xfrm>
          <a:prstGeom prst="rect">
            <a:avLst/>
          </a:prstGeom>
        </p:spPr>
      </p:pic>
    </p:spTree>
    <p:extLst>
      <p:ext uri="{BB962C8B-B14F-4D97-AF65-F5344CB8AC3E}">
        <p14:creationId xmlns:p14="http://schemas.microsoft.com/office/powerpoint/2010/main" val="365395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FA5194-64C8-366F-3C7D-59BA178E66F3}"/>
              </a:ext>
            </a:extLst>
          </p:cNvPr>
          <p:cNvSpPr>
            <a:spLocks noGrp="1"/>
          </p:cNvSpPr>
          <p:nvPr>
            <p:ph type="title"/>
          </p:nvPr>
        </p:nvSpPr>
        <p:spPr/>
        <p:txBody>
          <a:bodyPr/>
          <a:lstStyle/>
          <a:p>
            <a:r>
              <a:rPr lang="fr-FR"/>
              <a:t>L’importance de capter le biogaz</a:t>
            </a:r>
          </a:p>
        </p:txBody>
      </p:sp>
      <p:sp>
        <p:nvSpPr>
          <p:cNvPr id="3" name="Espace réservé du contenu 2">
            <a:extLst>
              <a:ext uri="{FF2B5EF4-FFF2-40B4-BE49-F238E27FC236}">
                <a16:creationId xmlns:a16="http://schemas.microsoft.com/office/drawing/2014/main" id="{C7CDC7BC-6865-B6C5-ADC8-205E4DA3AB09}"/>
              </a:ext>
            </a:extLst>
          </p:cNvPr>
          <p:cNvSpPr>
            <a:spLocks noGrp="1"/>
          </p:cNvSpPr>
          <p:nvPr>
            <p:ph idx="1"/>
          </p:nvPr>
        </p:nvSpPr>
        <p:spPr>
          <a:xfrm>
            <a:off x="838200" y="2400300"/>
            <a:ext cx="3291840" cy="3886200"/>
          </a:xfrm>
          <a:solidFill>
            <a:schemeClr val="bg2">
              <a:alpha val="10000"/>
            </a:schemeClr>
          </a:solidFill>
        </p:spPr>
        <p:txBody>
          <a:bodyPr lIns="91440" tIns="91440" rIns="91440" bIns="91440"/>
          <a:lstStyle/>
          <a:p>
            <a:endParaRPr lang="fr-CA" sz="2000"/>
          </a:p>
          <a:p>
            <a:endParaRPr lang="fr-CA" sz="2000"/>
          </a:p>
          <a:p>
            <a:endParaRPr lang="fr-CA" sz="2000"/>
          </a:p>
          <a:p>
            <a:pPr marL="0" indent="0">
              <a:buNone/>
            </a:pPr>
            <a:endParaRPr lang="fr-CA" sz="2000"/>
          </a:p>
          <a:p>
            <a:r>
              <a:rPr lang="fr-CA" sz="2000"/>
              <a:t>Contrôle et réduction </a:t>
            </a:r>
            <a:br>
              <a:rPr lang="fr-CA" sz="2000"/>
            </a:br>
            <a:r>
              <a:rPr lang="fr-CA" sz="2000"/>
              <a:t>des odeurs produites par la décomposition des matières putrescibles</a:t>
            </a:r>
          </a:p>
          <a:p>
            <a:r>
              <a:rPr lang="fr-CA" sz="2000"/>
              <a:t>Moins de biogaz à l’atmosphère, moins d’odeur</a:t>
            </a:r>
          </a:p>
          <a:p>
            <a:endParaRPr lang="fr-FR" sz="2000"/>
          </a:p>
          <a:p>
            <a:endParaRPr lang="fr-FR" sz="2000"/>
          </a:p>
        </p:txBody>
      </p:sp>
      <p:sp>
        <p:nvSpPr>
          <p:cNvPr id="4" name="Espace réservé de la date 3">
            <a:extLst>
              <a:ext uri="{FF2B5EF4-FFF2-40B4-BE49-F238E27FC236}">
                <a16:creationId xmlns:a16="http://schemas.microsoft.com/office/drawing/2014/main" id="{857A5B1F-2391-E739-0104-42AEE4A1E7E3}"/>
              </a:ext>
            </a:extLst>
          </p:cNvPr>
          <p:cNvSpPr>
            <a:spLocks noGrp="1"/>
          </p:cNvSpPr>
          <p:nvPr>
            <p:ph type="dt" sz="half" idx="10"/>
          </p:nvPr>
        </p:nvSpPr>
        <p:spPr/>
        <p:txBody>
          <a:bodyPr/>
          <a:lstStyle/>
          <a:p>
            <a:fld id="{2AF6688A-303E-784D-BA23-F17993453C4C}" type="datetime1">
              <a:rPr lang="fr-CA" smtClean="0"/>
              <a:t>2024-06-11</a:t>
            </a:fld>
            <a:endParaRPr lang="fr-FR"/>
          </a:p>
        </p:txBody>
      </p:sp>
      <p:sp>
        <p:nvSpPr>
          <p:cNvPr id="5" name="Espace réservé du numéro de diapositive 4">
            <a:extLst>
              <a:ext uri="{FF2B5EF4-FFF2-40B4-BE49-F238E27FC236}">
                <a16:creationId xmlns:a16="http://schemas.microsoft.com/office/drawing/2014/main" id="{D08729A4-512F-12CB-10AE-C384766B7D3A}"/>
              </a:ext>
            </a:extLst>
          </p:cNvPr>
          <p:cNvSpPr>
            <a:spLocks noGrp="1"/>
          </p:cNvSpPr>
          <p:nvPr>
            <p:ph type="sldNum" sz="quarter" idx="12"/>
          </p:nvPr>
        </p:nvSpPr>
        <p:spPr/>
        <p:txBody>
          <a:bodyPr/>
          <a:lstStyle/>
          <a:p>
            <a:fld id="{3D480F76-20FE-5449-8F31-4AB45E974F12}" type="slidenum">
              <a:rPr lang="fr-FR" smtClean="0"/>
              <a:t>6</a:t>
            </a:fld>
            <a:endParaRPr lang="fr-FR"/>
          </a:p>
        </p:txBody>
      </p:sp>
      <p:sp>
        <p:nvSpPr>
          <p:cNvPr id="6" name="Espace réservé du contenu 2">
            <a:extLst>
              <a:ext uri="{FF2B5EF4-FFF2-40B4-BE49-F238E27FC236}">
                <a16:creationId xmlns:a16="http://schemas.microsoft.com/office/drawing/2014/main" id="{FD6D86FB-8146-337C-1091-E086ED6A4B27}"/>
              </a:ext>
            </a:extLst>
          </p:cNvPr>
          <p:cNvSpPr txBox="1">
            <a:spLocks/>
          </p:cNvSpPr>
          <p:nvPr/>
        </p:nvSpPr>
        <p:spPr>
          <a:xfrm>
            <a:off x="4450080" y="2400300"/>
            <a:ext cx="3291840" cy="3886200"/>
          </a:xfrm>
          <a:prstGeom prst="rect">
            <a:avLst/>
          </a:prstGeom>
          <a:solidFill>
            <a:schemeClr val="accent1">
              <a:lumMod val="20000"/>
              <a:lumOff val="80000"/>
              <a:alpha val="70000"/>
            </a:schemeClr>
          </a:solidFill>
        </p:spPr>
        <p:txBody>
          <a:bodyPr vert="horz" lIns="91440" tIns="91440" rIns="91440" bIns="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CA" sz="2000" u="sng"/>
          </a:p>
          <a:p>
            <a:pPr marL="0" indent="0" algn="ctr">
              <a:buNone/>
            </a:pPr>
            <a:endParaRPr lang="fr-CA" sz="2000" u="sng"/>
          </a:p>
          <a:p>
            <a:pPr marL="0" indent="0">
              <a:buNone/>
            </a:pPr>
            <a:endParaRPr lang="fr-CA" sz="2000"/>
          </a:p>
          <a:p>
            <a:endParaRPr lang="fr-CA" sz="2000"/>
          </a:p>
          <a:p>
            <a:r>
              <a:rPr lang="fr-CA" sz="2000"/>
              <a:t>Le biogaz est composé de CO₂ et de biométhane (CH</a:t>
            </a:r>
            <a:r>
              <a:rPr lang="fr-CA" sz="2000">
                <a:cs typeface="Segoe UI Semibold" panose="020B0702040204020203" pitchFamily="34" charset="0"/>
              </a:rPr>
              <a:t>₄</a:t>
            </a:r>
            <a:r>
              <a:rPr lang="fr-CA" sz="2000"/>
              <a:t>)</a:t>
            </a:r>
          </a:p>
          <a:p>
            <a:r>
              <a:rPr lang="fr-CA" sz="2000"/>
              <a:t>Capter le biogaz = réduire les GES </a:t>
            </a:r>
            <a:br>
              <a:rPr lang="fr-CA" sz="2000"/>
            </a:br>
            <a:r>
              <a:rPr lang="fr-CA" sz="2000"/>
              <a:t>(CO₂ + CH</a:t>
            </a:r>
            <a:r>
              <a:rPr lang="fr-CA" sz="2000">
                <a:cs typeface="Segoe UI Semibold" panose="020B0702040204020203" pitchFamily="34" charset="0"/>
              </a:rPr>
              <a:t>₄</a:t>
            </a:r>
            <a:r>
              <a:rPr lang="fr-CA" sz="2000"/>
              <a:t>)</a:t>
            </a:r>
          </a:p>
        </p:txBody>
      </p:sp>
      <p:sp>
        <p:nvSpPr>
          <p:cNvPr id="7" name="Espace réservé du contenu 2">
            <a:extLst>
              <a:ext uri="{FF2B5EF4-FFF2-40B4-BE49-F238E27FC236}">
                <a16:creationId xmlns:a16="http://schemas.microsoft.com/office/drawing/2014/main" id="{AFF65F3A-2954-5A46-0CE2-310B16003465}"/>
              </a:ext>
            </a:extLst>
          </p:cNvPr>
          <p:cNvSpPr txBox="1">
            <a:spLocks/>
          </p:cNvSpPr>
          <p:nvPr/>
        </p:nvSpPr>
        <p:spPr>
          <a:xfrm>
            <a:off x="8061960" y="2400300"/>
            <a:ext cx="3291840" cy="3886200"/>
          </a:xfrm>
          <a:prstGeom prst="rect">
            <a:avLst/>
          </a:prstGeom>
          <a:solidFill>
            <a:schemeClr val="accent2">
              <a:lumMod val="20000"/>
              <a:lumOff val="80000"/>
              <a:alpha val="70000"/>
            </a:schemeClr>
          </a:solidFill>
        </p:spPr>
        <p:txBody>
          <a:bodyPr vert="horz" lIns="91440" tIns="91440" rIns="91440" bIns="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CA" sz="2000"/>
          </a:p>
          <a:p>
            <a:endParaRPr lang="fr-CA" sz="2000"/>
          </a:p>
          <a:p>
            <a:pPr marL="0" indent="0">
              <a:buNone/>
            </a:pPr>
            <a:endParaRPr lang="fr-CA" sz="2000"/>
          </a:p>
          <a:p>
            <a:endParaRPr lang="fr-CA" sz="2000"/>
          </a:p>
          <a:p>
            <a:r>
              <a:rPr lang="fr-CA" sz="2000"/>
              <a:t>Création d’une énergie propre et renouvelable à partir des déchets</a:t>
            </a:r>
          </a:p>
          <a:p>
            <a:r>
              <a:rPr lang="fr-CA" sz="2000"/>
              <a:t>La production de GNR joue un rôle important dans la décarbonation </a:t>
            </a:r>
          </a:p>
        </p:txBody>
      </p:sp>
      <p:sp>
        <p:nvSpPr>
          <p:cNvPr id="11" name="Ellipse 10">
            <a:extLst>
              <a:ext uri="{FF2B5EF4-FFF2-40B4-BE49-F238E27FC236}">
                <a16:creationId xmlns:a16="http://schemas.microsoft.com/office/drawing/2014/main" id="{889470FC-EC65-CC31-537A-41B55DFC81CD}"/>
              </a:ext>
            </a:extLst>
          </p:cNvPr>
          <p:cNvSpPr>
            <a:spLocks noChangeAspect="1"/>
          </p:cNvSpPr>
          <p:nvPr/>
        </p:nvSpPr>
        <p:spPr>
          <a:xfrm>
            <a:off x="1390816" y="1852985"/>
            <a:ext cx="2011680" cy="201277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R="0" lvl="0" algn="ctr" defTabSz="914400" rtl="0" eaLnBrk="1" fontAlgn="auto" latinLnBrk="0" hangingPunct="1">
              <a:lnSpc>
                <a:spcPct val="100000"/>
              </a:lnSpc>
              <a:spcBef>
                <a:spcPts val="0"/>
              </a:spcBef>
              <a:buClrTx/>
              <a:buSzTx/>
              <a:tabLst/>
              <a:defRPr/>
            </a:pPr>
            <a:r>
              <a:rPr lang="fr-CA" sz="8000">
                <a:solidFill>
                  <a:schemeClr val="bg1"/>
                </a:solidFill>
                <a:cs typeface="Arial" panose="020B0604020202020204" pitchFamily="34" charset="0"/>
              </a:rPr>
              <a:t>1</a:t>
            </a:r>
          </a:p>
          <a:p>
            <a:pPr marR="0" lvl="0" algn="ctr" defTabSz="914400" rtl="0" eaLnBrk="1" fontAlgn="auto" latinLnBrk="0" hangingPunct="1">
              <a:lnSpc>
                <a:spcPts val="1400"/>
              </a:lnSpc>
              <a:spcBef>
                <a:spcPts val="0"/>
              </a:spcBef>
              <a:buClrTx/>
              <a:buSzTx/>
              <a:tabLst/>
              <a:defRPr/>
            </a:pPr>
            <a:r>
              <a:rPr lang="fr-CA" sz="2000" b="1">
                <a:solidFill>
                  <a:schemeClr val="bg1"/>
                </a:solidFill>
                <a:cs typeface="Arial" panose="020B0604020202020204" pitchFamily="34" charset="0"/>
              </a:rPr>
              <a:t>ODEURS</a:t>
            </a:r>
          </a:p>
        </p:txBody>
      </p:sp>
      <p:sp>
        <p:nvSpPr>
          <p:cNvPr id="12" name="Ellipse 11">
            <a:extLst>
              <a:ext uri="{FF2B5EF4-FFF2-40B4-BE49-F238E27FC236}">
                <a16:creationId xmlns:a16="http://schemas.microsoft.com/office/drawing/2014/main" id="{AA04B7B0-D0CD-9072-4A1E-3AE405F6CAC6}"/>
              </a:ext>
            </a:extLst>
          </p:cNvPr>
          <p:cNvSpPr/>
          <p:nvPr/>
        </p:nvSpPr>
        <p:spPr>
          <a:xfrm>
            <a:off x="5002696" y="1852984"/>
            <a:ext cx="2011680" cy="20116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R="0" lvl="0" algn="ctr" defTabSz="914400" rtl="0" eaLnBrk="1" fontAlgn="auto" latinLnBrk="0" hangingPunct="1">
              <a:lnSpc>
                <a:spcPct val="100000"/>
              </a:lnSpc>
              <a:spcBef>
                <a:spcPts val="0"/>
              </a:spcBef>
              <a:buClrTx/>
              <a:buSzTx/>
              <a:tabLst/>
              <a:defRPr/>
            </a:pPr>
            <a:r>
              <a:rPr lang="fr-CA" sz="8000">
                <a:solidFill>
                  <a:schemeClr val="bg1"/>
                </a:solidFill>
                <a:cs typeface="Arial" panose="020B0604020202020204" pitchFamily="34" charset="0"/>
              </a:rPr>
              <a:t>2</a:t>
            </a:r>
          </a:p>
          <a:p>
            <a:pPr marR="0" lvl="0" algn="ctr" defTabSz="914400" rtl="0" eaLnBrk="1" fontAlgn="auto" latinLnBrk="0" hangingPunct="1">
              <a:lnSpc>
                <a:spcPts val="1400"/>
              </a:lnSpc>
              <a:spcBef>
                <a:spcPts val="0"/>
              </a:spcBef>
              <a:buClrTx/>
              <a:buSzTx/>
              <a:tabLst/>
              <a:defRPr/>
            </a:pPr>
            <a:r>
              <a:rPr lang="fr-CA" sz="2000" b="1">
                <a:solidFill>
                  <a:schemeClr val="bg1"/>
                </a:solidFill>
                <a:cs typeface="Arial" panose="020B0604020202020204" pitchFamily="34" charset="0"/>
              </a:rPr>
              <a:t>GES</a:t>
            </a:r>
          </a:p>
        </p:txBody>
      </p:sp>
      <p:sp>
        <p:nvSpPr>
          <p:cNvPr id="13" name="Ellipse 12">
            <a:extLst>
              <a:ext uri="{FF2B5EF4-FFF2-40B4-BE49-F238E27FC236}">
                <a16:creationId xmlns:a16="http://schemas.microsoft.com/office/drawing/2014/main" id="{162AB01E-A664-A19D-800A-E23E832D9F2F}"/>
              </a:ext>
            </a:extLst>
          </p:cNvPr>
          <p:cNvSpPr>
            <a:spLocks noChangeAspect="1"/>
          </p:cNvSpPr>
          <p:nvPr/>
        </p:nvSpPr>
        <p:spPr>
          <a:xfrm>
            <a:off x="8614576" y="1852984"/>
            <a:ext cx="2011680" cy="201168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R="0" lvl="0" algn="ctr" defTabSz="914400" rtl="0" eaLnBrk="1" fontAlgn="auto" latinLnBrk="0" hangingPunct="1">
              <a:lnSpc>
                <a:spcPct val="100000"/>
              </a:lnSpc>
              <a:spcBef>
                <a:spcPts val="0"/>
              </a:spcBef>
              <a:buClrTx/>
              <a:buSzTx/>
              <a:tabLst/>
              <a:defRPr/>
            </a:pPr>
            <a:r>
              <a:rPr lang="fr-CA" sz="8000">
                <a:solidFill>
                  <a:schemeClr val="bg1"/>
                </a:solidFill>
                <a:cs typeface="Arial" panose="020B0604020202020204" pitchFamily="34" charset="0"/>
              </a:rPr>
              <a:t>3</a:t>
            </a:r>
          </a:p>
          <a:p>
            <a:pPr marR="0" lvl="0" algn="ctr" defTabSz="914400" rtl="0" eaLnBrk="1" fontAlgn="auto" latinLnBrk="0" hangingPunct="1">
              <a:lnSpc>
                <a:spcPts val="1400"/>
              </a:lnSpc>
              <a:spcBef>
                <a:spcPts val="0"/>
              </a:spcBef>
              <a:buClrTx/>
              <a:buSzTx/>
              <a:tabLst/>
              <a:defRPr/>
            </a:pPr>
            <a:r>
              <a:rPr lang="fr-CA" sz="2000" b="1">
                <a:solidFill>
                  <a:schemeClr val="bg1"/>
                </a:solidFill>
                <a:cs typeface="Arial" panose="020B0604020202020204" pitchFamily="34" charset="0"/>
              </a:rPr>
              <a:t>GNR</a:t>
            </a:r>
          </a:p>
        </p:txBody>
      </p:sp>
      <p:pic>
        <p:nvPicPr>
          <p:cNvPr id="14" name="Image 13">
            <a:extLst>
              <a:ext uri="{FF2B5EF4-FFF2-40B4-BE49-F238E27FC236}">
                <a16:creationId xmlns:a16="http://schemas.microsoft.com/office/drawing/2014/main" id="{B173132C-61EE-BEA2-75C8-1446E966D228}"/>
              </a:ext>
            </a:extLst>
          </p:cNvPr>
          <p:cNvPicPr>
            <a:picLocks noChangeAspect="1"/>
          </p:cNvPicPr>
          <p:nvPr/>
        </p:nvPicPr>
        <p:blipFill>
          <a:blip r:embed="rId3"/>
          <a:stretch>
            <a:fillRect/>
          </a:stretch>
        </p:blipFill>
        <p:spPr>
          <a:xfrm>
            <a:off x="10933303" y="260195"/>
            <a:ext cx="840994" cy="928370"/>
          </a:xfrm>
          <a:prstGeom prst="rect">
            <a:avLst/>
          </a:prstGeom>
        </p:spPr>
      </p:pic>
    </p:spTree>
    <p:extLst>
      <p:ext uri="{BB962C8B-B14F-4D97-AF65-F5344CB8AC3E}">
        <p14:creationId xmlns:p14="http://schemas.microsoft.com/office/powerpoint/2010/main" val="308040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A6C9AA1-2933-9A6F-CA55-C19A8402A1D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 y="1785141"/>
            <a:ext cx="4707172" cy="3472659"/>
          </a:xfrm>
          <a:prstGeom prst="rect">
            <a:avLst/>
          </a:prstGeom>
        </p:spPr>
      </p:pic>
      <p:sp>
        <p:nvSpPr>
          <p:cNvPr id="2" name="Titre 1">
            <a:extLst>
              <a:ext uri="{FF2B5EF4-FFF2-40B4-BE49-F238E27FC236}">
                <a16:creationId xmlns:a16="http://schemas.microsoft.com/office/drawing/2014/main" id="{CE824FA0-F5BC-612A-CB00-6D855115BDC1}"/>
              </a:ext>
            </a:extLst>
          </p:cNvPr>
          <p:cNvSpPr>
            <a:spLocks noGrp="1"/>
          </p:cNvSpPr>
          <p:nvPr>
            <p:ph type="title"/>
          </p:nvPr>
        </p:nvSpPr>
        <p:spPr/>
        <p:txBody>
          <a:bodyPr/>
          <a:lstStyle/>
          <a:p>
            <a:r>
              <a:rPr lang="fr-CA">
                <a:solidFill>
                  <a:srgbClr val="003399"/>
                </a:solidFill>
              </a:rPr>
              <a:t>Stratégie de décarbonation concrète</a:t>
            </a:r>
          </a:p>
        </p:txBody>
      </p:sp>
      <p:sp>
        <p:nvSpPr>
          <p:cNvPr id="6" name="Espace réservé de la date 5">
            <a:extLst>
              <a:ext uri="{FF2B5EF4-FFF2-40B4-BE49-F238E27FC236}">
                <a16:creationId xmlns:a16="http://schemas.microsoft.com/office/drawing/2014/main" id="{BDBCD2BC-E01A-C1A4-3CB3-278DDFE8D0F0}"/>
              </a:ext>
            </a:extLst>
          </p:cNvPr>
          <p:cNvSpPr>
            <a:spLocks noGrp="1"/>
          </p:cNvSpPr>
          <p:nvPr>
            <p:ph type="dt" sz="half" idx="10"/>
          </p:nvPr>
        </p:nvSpPr>
        <p:spPr/>
        <p:txBody>
          <a:bodyPr/>
          <a:lstStyle/>
          <a:p>
            <a:fld id="{615D1275-53EB-1A44-AF47-C386719DF769}" type="datetime1">
              <a:rPr lang="fr-CA" smtClean="0"/>
              <a:t>2024-06-11</a:t>
            </a:fld>
            <a:endParaRPr lang="fr-FR"/>
          </a:p>
        </p:txBody>
      </p:sp>
      <p:sp>
        <p:nvSpPr>
          <p:cNvPr id="4" name="Espace réservé du numéro de diapositive 3">
            <a:extLst>
              <a:ext uri="{FF2B5EF4-FFF2-40B4-BE49-F238E27FC236}">
                <a16:creationId xmlns:a16="http://schemas.microsoft.com/office/drawing/2014/main" id="{82CFEE02-3348-8F3E-4EE2-78D6B7586E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AB206-72F1-4601-B53A-FD11EF2B410C}" type="slidenum">
              <a:rPr kumimoji="0" lang="fr-CA" sz="1200" b="0" i="0" u="none" strike="noStrike" kern="1200" cap="none" spc="0" normalizeH="0" baseline="0" noProof="0" smtClean="0">
                <a:ln>
                  <a:noFill/>
                </a:ln>
                <a:solidFill>
                  <a:prstClr val="black">
                    <a:tint val="75000"/>
                  </a:prstClr>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CA" sz="1200" b="0" i="0" u="none" strike="noStrike" kern="1200" cap="none" spc="0" normalizeH="0" baseline="0" noProof="0">
              <a:ln>
                <a:noFill/>
              </a:ln>
              <a:solidFill>
                <a:prstClr val="black">
                  <a:tint val="75000"/>
                </a:prstClr>
              </a:solidFill>
              <a:effectLst/>
              <a:uLnTx/>
              <a:uFillTx/>
              <a:latin typeface="Segoe UI" panose="020B0502040204020203" pitchFamily="34" charset="0"/>
              <a:ea typeface="+mn-ea"/>
              <a:cs typeface="Segoe UI" panose="020B0502040204020203" pitchFamily="34" charset="0"/>
            </a:endParaRPr>
          </a:p>
        </p:txBody>
      </p:sp>
      <p:sp>
        <p:nvSpPr>
          <p:cNvPr id="20" name="Espace réservé du contenu 8">
            <a:extLst>
              <a:ext uri="{FF2B5EF4-FFF2-40B4-BE49-F238E27FC236}">
                <a16:creationId xmlns:a16="http://schemas.microsoft.com/office/drawing/2014/main" id="{F1461D3E-8323-FC8D-E71C-928D8F188350}"/>
              </a:ext>
            </a:extLst>
          </p:cNvPr>
          <p:cNvSpPr txBox="1">
            <a:spLocks/>
          </p:cNvSpPr>
          <p:nvPr/>
        </p:nvSpPr>
        <p:spPr>
          <a:xfrm>
            <a:off x="6256682" y="4455490"/>
            <a:ext cx="4707835" cy="22659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6633"/>
              </a:buClr>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Clr>
                <a:srgbClr val="006633"/>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006633"/>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Clr>
                <a:srgbClr val="006633"/>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Clr>
                <a:srgbClr val="006633"/>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6633"/>
              </a:buClr>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Helvetica Neue" panose="020B0604020202020204"/>
              <a:ea typeface="+mn-ea"/>
              <a:cs typeface="Segoe UI" panose="020B0502040204020203" pitchFamily="34" charset="0"/>
            </a:endParaRPr>
          </a:p>
        </p:txBody>
      </p:sp>
      <p:sp>
        <p:nvSpPr>
          <p:cNvPr id="21" name="Espace réservé du contenu 2">
            <a:extLst>
              <a:ext uri="{FF2B5EF4-FFF2-40B4-BE49-F238E27FC236}">
                <a16:creationId xmlns:a16="http://schemas.microsoft.com/office/drawing/2014/main" id="{6B305DC0-EDC7-044B-0E3E-7D8FD2A73565}"/>
              </a:ext>
            </a:extLst>
          </p:cNvPr>
          <p:cNvSpPr txBox="1">
            <a:spLocks/>
          </p:cNvSpPr>
          <p:nvPr/>
        </p:nvSpPr>
        <p:spPr>
          <a:xfrm>
            <a:off x="6096001" y="2400300"/>
            <a:ext cx="5257800" cy="3886200"/>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Clr>
                <a:srgbClr val="006633"/>
              </a:buClr>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Clr>
                <a:srgbClr val="006633"/>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006633"/>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Clr>
                <a:srgbClr val="006633"/>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Clr>
                <a:srgbClr val="006633"/>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r-CA" sz="2400" b="0" i="0" u="none" strike="noStrike" kern="1200" cap="none" spc="0" normalizeH="0" baseline="0" noProof="0">
                <a:ln>
                  <a:noFill/>
                </a:ln>
                <a:effectLst/>
                <a:uLnTx/>
                <a:uFillTx/>
                <a:latin typeface="+mn-lt"/>
                <a:ea typeface="+mn-ea"/>
                <a:cs typeface="Segoe UI" panose="020B0502040204020203" pitchFamily="34" charset="0"/>
              </a:rPr>
              <a:t>L'utilisation du </a:t>
            </a:r>
            <a:r>
              <a:rPr kumimoji="0" lang="fr-CA" sz="2400" b="1" i="0" u="none" strike="noStrike" kern="1200" cap="none" spc="0" normalizeH="0" baseline="0" noProof="0">
                <a:ln>
                  <a:noFill/>
                </a:ln>
                <a:effectLst/>
                <a:uLnTx/>
                <a:uFillTx/>
                <a:latin typeface="+mn-lt"/>
                <a:ea typeface="+mn-ea"/>
                <a:cs typeface="Segoe UI" panose="020B0502040204020203" pitchFamily="34" charset="0"/>
              </a:rPr>
              <a:t>gaz d'enfouissement </a:t>
            </a:r>
            <a:r>
              <a:rPr kumimoji="0" lang="fr-CA" sz="2400" b="0" i="0" u="none" strike="noStrike" kern="1200" cap="none" spc="0" normalizeH="0" baseline="0" noProof="0">
                <a:ln>
                  <a:noFill/>
                </a:ln>
                <a:effectLst/>
                <a:uLnTx/>
                <a:uFillTx/>
                <a:latin typeface="+mn-lt"/>
                <a:ea typeface="+mn-ea"/>
                <a:cs typeface="Segoe UI" panose="020B0502040204020203" pitchFamily="34" charset="0"/>
              </a:rPr>
              <a:t>pour produire de l'électricité ou du </a:t>
            </a:r>
            <a:r>
              <a:rPr kumimoji="0" lang="fr-CA" sz="2400" b="1" i="0" u="none" strike="noStrike" kern="1200" cap="none" spc="0" normalizeH="0" baseline="0" noProof="0">
                <a:ln>
                  <a:noFill/>
                </a:ln>
                <a:effectLst/>
                <a:uLnTx/>
                <a:uFillTx/>
                <a:latin typeface="+mn-lt"/>
                <a:ea typeface="+mn-ea"/>
                <a:cs typeface="Segoe UI" panose="020B0502040204020203" pitchFamily="34" charset="0"/>
              </a:rPr>
              <a:t>GNR</a:t>
            </a:r>
            <a:r>
              <a:rPr kumimoji="0" lang="fr-CA" sz="2400" b="0" i="0" u="none" strike="noStrike" kern="1200" cap="none" spc="0" normalizeH="0" baseline="0" noProof="0">
                <a:ln>
                  <a:noFill/>
                </a:ln>
                <a:effectLst/>
                <a:uLnTx/>
                <a:uFillTx/>
                <a:latin typeface="+mn-lt"/>
                <a:ea typeface="+mn-ea"/>
                <a:cs typeface="Segoe UI" panose="020B0502040204020203" pitchFamily="34" charset="0"/>
              </a:rPr>
              <a:t> est la voie à suivre pour </a:t>
            </a:r>
            <a:r>
              <a:rPr kumimoji="0" lang="fr-CA" sz="2400" b="1" i="0" u="none" strike="noStrike" kern="1200" cap="none" spc="0" normalizeH="0" baseline="0" noProof="0">
                <a:ln>
                  <a:noFill/>
                </a:ln>
                <a:effectLst/>
                <a:uLnTx/>
                <a:uFillTx/>
                <a:latin typeface="+mn-lt"/>
                <a:ea typeface="+mn-ea"/>
                <a:cs typeface="Segoe UI" panose="020B0502040204020203" pitchFamily="34" charset="0"/>
              </a:rPr>
              <a:t>décarboniser les LET </a:t>
            </a:r>
            <a:r>
              <a:rPr kumimoji="0" lang="fr-CA" sz="2400" b="0" i="0" u="none" strike="noStrike" kern="1200" cap="none" spc="0" normalizeH="0" baseline="0" noProof="0">
                <a:ln>
                  <a:noFill/>
                </a:ln>
                <a:effectLst/>
                <a:uLnTx/>
                <a:uFillTx/>
                <a:latin typeface="+mn-lt"/>
                <a:ea typeface="+mn-ea"/>
                <a:cs typeface="Segoe UI" panose="020B0502040204020203" pitchFamily="34" charset="0"/>
              </a:rPr>
              <a:t>et les autres activités de traitement des déchets.</a:t>
            </a:r>
          </a:p>
        </p:txBody>
      </p:sp>
      <p:pic>
        <p:nvPicPr>
          <p:cNvPr id="8" name="Image 7">
            <a:extLst>
              <a:ext uri="{FF2B5EF4-FFF2-40B4-BE49-F238E27FC236}">
                <a16:creationId xmlns:a16="http://schemas.microsoft.com/office/drawing/2014/main" id="{CF0CCEEB-7B0C-FD7F-4143-2813EE73EE06}"/>
              </a:ext>
            </a:extLst>
          </p:cNvPr>
          <p:cNvPicPr>
            <a:picLocks noChangeAspect="1"/>
          </p:cNvPicPr>
          <p:nvPr/>
        </p:nvPicPr>
        <p:blipFill>
          <a:blip r:embed="rId4"/>
          <a:stretch>
            <a:fillRect/>
          </a:stretch>
        </p:blipFill>
        <p:spPr>
          <a:xfrm>
            <a:off x="10933303" y="260195"/>
            <a:ext cx="840994" cy="928370"/>
          </a:xfrm>
          <a:prstGeom prst="rect">
            <a:avLst/>
          </a:prstGeom>
        </p:spPr>
      </p:pic>
      <p:sp>
        <p:nvSpPr>
          <p:cNvPr id="11" name="Triangle 10">
            <a:extLst>
              <a:ext uri="{FF2B5EF4-FFF2-40B4-BE49-F238E27FC236}">
                <a16:creationId xmlns:a16="http://schemas.microsoft.com/office/drawing/2014/main" id="{D8CDF589-16C0-C579-4373-FADB9972794A}"/>
              </a:ext>
            </a:extLst>
          </p:cNvPr>
          <p:cNvSpPr/>
          <p:nvPr/>
        </p:nvSpPr>
        <p:spPr>
          <a:xfrm rot="5400000">
            <a:off x="4644631" y="2639126"/>
            <a:ext cx="974091" cy="496440"/>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Triangle 11">
            <a:extLst>
              <a:ext uri="{FF2B5EF4-FFF2-40B4-BE49-F238E27FC236}">
                <a16:creationId xmlns:a16="http://schemas.microsoft.com/office/drawing/2014/main" id="{C5A91707-F930-EA75-A6A8-72CC57D95EBC}"/>
              </a:ext>
            </a:extLst>
          </p:cNvPr>
          <p:cNvSpPr/>
          <p:nvPr/>
        </p:nvSpPr>
        <p:spPr>
          <a:xfrm rot="5400000">
            <a:off x="5141072" y="2639125"/>
            <a:ext cx="974091" cy="496440"/>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0230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296BA5-B683-CF7F-D05C-D3C25C3B6AF0}"/>
              </a:ext>
            </a:extLst>
          </p:cNvPr>
          <p:cNvSpPr>
            <a:spLocks noGrp="1"/>
          </p:cNvSpPr>
          <p:nvPr>
            <p:ph type="title"/>
          </p:nvPr>
        </p:nvSpPr>
        <p:spPr>
          <a:xfrm>
            <a:off x="838200" y="-1"/>
            <a:ext cx="10515600" cy="1409701"/>
          </a:xfrm>
        </p:spPr>
        <p:txBody>
          <a:bodyPr/>
          <a:lstStyle/>
          <a:p>
            <a:r>
              <a:rPr lang="fr-CA"/>
              <a:t>Des cibles ambitieuses et à la hausse </a:t>
            </a:r>
          </a:p>
        </p:txBody>
      </p:sp>
      <p:sp>
        <p:nvSpPr>
          <p:cNvPr id="6" name="Espace réservé de la date 5">
            <a:extLst>
              <a:ext uri="{FF2B5EF4-FFF2-40B4-BE49-F238E27FC236}">
                <a16:creationId xmlns:a16="http://schemas.microsoft.com/office/drawing/2014/main" id="{E6F2742B-8C1E-3A78-D5DE-D43F11BEF192}"/>
              </a:ext>
            </a:extLst>
          </p:cNvPr>
          <p:cNvSpPr>
            <a:spLocks noGrp="1"/>
          </p:cNvSpPr>
          <p:nvPr>
            <p:ph type="dt" sz="half" idx="10"/>
          </p:nvPr>
        </p:nvSpPr>
        <p:spPr>
          <a:xfrm>
            <a:off x="838200" y="6492875"/>
            <a:ext cx="2743200" cy="365125"/>
          </a:xfrm>
        </p:spPr>
        <p:txBody>
          <a:bodyPr/>
          <a:lstStyle/>
          <a:p>
            <a:fld id="{A466D9D9-494B-A043-9769-E274158FFD1A}" type="datetime1">
              <a:rPr lang="fr-CA" smtClean="0"/>
              <a:pPr/>
              <a:t>2024-06-11</a:t>
            </a:fld>
            <a:endParaRPr lang="fr-FR"/>
          </a:p>
        </p:txBody>
      </p:sp>
      <p:sp>
        <p:nvSpPr>
          <p:cNvPr id="4" name="Espace réservé du numéro de diapositive 3">
            <a:extLst>
              <a:ext uri="{FF2B5EF4-FFF2-40B4-BE49-F238E27FC236}">
                <a16:creationId xmlns:a16="http://schemas.microsoft.com/office/drawing/2014/main" id="{6F84B9B0-6C13-9247-A1F2-FD9F2B50A13B}"/>
              </a:ext>
            </a:extLst>
          </p:cNvPr>
          <p:cNvSpPr>
            <a:spLocks noGrp="1"/>
          </p:cNvSpPr>
          <p:nvPr>
            <p:ph type="sldNum" sz="quarter" idx="12"/>
          </p:nvPr>
        </p:nvSpPr>
        <p:spPr>
          <a:xfrm>
            <a:off x="8610600" y="6492875"/>
            <a:ext cx="2743200" cy="365125"/>
          </a:xfrm>
        </p:spPr>
        <p:txBody>
          <a:bodyPr/>
          <a:lstStyle/>
          <a:p>
            <a:fld id="{B43AB206-72F1-4601-B53A-FD11EF2B410C}" type="slidenum">
              <a:rPr lang="fr-CA" smtClean="0"/>
              <a:pPr/>
              <a:t>8</a:t>
            </a:fld>
            <a:endParaRPr lang="fr-CA"/>
          </a:p>
        </p:txBody>
      </p:sp>
      <p:sp>
        <p:nvSpPr>
          <p:cNvPr id="5" name="ZoneTexte 4">
            <a:extLst>
              <a:ext uri="{FF2B5EF4-FFF2-40B4-BE49-F238E27FC236}">
                <a16:creationId xmlns:a16="http://schemas.microsoft.com/office/drawing/2014/main" id="{9022071C-F4C8-6286-0272-1B4EAA8F7F37}"/>
              </a:ext>
            </a:extLst>
          </p:cNvPr>
          <p:cNvSpPr txBox="1"/>
          <p:nvPr/>
        </p:nvSpPr>
        <p:spPr>
          <a:xfrm>
            <a:off x="838200" y="2400300"/>
            <a:ext cx="3678141" cy="3886200"/>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1000"/>
              </a:spcBef>
              <a:spcAft>
                <a:spcPts val="0"/>
              </a:spcAft>
              <a:buClr>
                <a:srgbClr val="006633"/>
              </a:buClr>
              <a:buSzTx/>
              <a:buFont typeface="Arial" panose="020B0604020202020204" pitchFamily="34" charset="0"/>
              <a:buNone/>
              <a:tabLst/>
              <a:defRPr/>
            </a:pPr>
            <a:r>
              <a:rPr kumimoji="0" lang="fr-CA" sz="2400" b="0" i="0" u="none" strike="noStrike" kern="1200" cap="none" spc="0" normalizeH="0" baseline="0" noProof="0">
                <a:ln>
                  <a:noFill/>
                </a:ln>
                <a:solidFill>
                  <a:prstClr val="black"/>
                </a:solidFill>
                <a:effectLst/>
                <a:uLnTx/>
                <a:uFillTx/>
                <a:ea typeface="+mn-ea"/>
                <a:cs typeface="Segoe UI" panose="020B0502040204020203" pitchFamily="34" charset="0"/>
              </a:rPr>
              <a:t>Intensité d'émissions </a:t>
            </a:r>
            <a:br>
              <a:rPr kumimoji="0" lang="fr-CA" sz="2400" b="0" i="0" u="none" strike="noStrike" kern="1200" cap="none" spc="0" normalizeH="0" baseline="0" noProof="0">
                <a:ln>
                  <a:noFill/>
                </a:ln>
                <a:solidFill>
                  <a:prstClr val="black"/>
                </a:solidFill>
                <a:effectLst/>
                <a:uLnTx/>
                <a:uFillTx/>
                <a:ea typeface="+mn-ea"/>
                <a:cs typeface="Segoe UI" panose="020B0502040204020203" pitchFamily="34" charset="0"/>
              </a:rPr>
            </a:br>
            <a:r>
              <a:rPr kumimoji="0" lang="fr-CA" sz="2400" b="0" i="0" u="none" strike="noStrike" kern="1200" cap="none" spc="0" normalizeH="0" baseline="0" noProof="0">
                <a:ln>
                  <a:noFill/>
                </a:ln>
                <a:solidFill>
                  <a:prstClr val="black"/>
                </a:solidFill>
                <a:effectLst/>
                <a:uLnTx/>
                <a:uFillTx/>
                <a:ea typeface="+mn-ea"/>
                <a:cs typeface="Segoe UI" panose="020B0502040204020203" pitchFamily="34" charset="0"/>
              </a:rPr>
              <a:t>la plus faible parmi les entreprises similaires </a:t>
            </a:r>
            <a:br>
              <a:rPr kumimoji="0" lang="fr-CA" sz="2400" b="0" i="0" u="none" strike="noStrike" kern="1200" cap="none" spc="0" normalizeH="0" baseline="0" noProof="0">
                <a:ln>
                  <a:noFill/>
                </a:ln>
                <a:solidFill>
                  <a:prstClr val="black"/>
                </a:solidFill>
                <a:effectLst/>
                <a:uLnTx/>
                <a:uFillTx/>
                <a:ea typeface="+mn-ea"/>
                <a:cs typeface="Segoe UI" panose="020B0502040204020203" pitchFamily="34" charset="0"/>
              </a:rPr>
            </a:br>
            <a:r>
              <a:rPr kumimoji="0" lang="fr-CA" sz="2400" b="0" i="0" u="none" strike="noStrike" kern="1200" cap="none" spc="0" normalizeH="0" baseline="0" noProof="0">
                <a:ln>
                  <a:noFill/>
                </a:ln>
                <a:solidFill>
                  <a:prstClr val="black"/>
                </a:solidFill>
                <a:effectLst/>
                <a:uLnTx/>
                <a:uFillTx/>
                <a:ea typeface="+mn-ea"/>
                <a:cs typeface="Segoe UI" panose="020B0502040204020203" pitchFamily="34" charset="0"/>
              </a:rPr>
              <a:t>du secteur des déchets solides aux États-Unis.</a:t>
            </a:r>
          </a:p>
        </p:txBody>
      </p:sp>
      <p:pic>
        <p:nvPicPr>
          <p:cNvPr id="7" name="Image 6">
            <a:extLst>
              <a:ext uri="{FF2B5EF4-FFF2-40B4-BE49-F238E27FC236}">
                <a16:creationId xmlns:a16="http://schemas.microsoft.com/office/drawing/2014/main" id="{5C5CC856-C459-0566-B96A-218978DBBE24}"/>
              </a:ext>
            </a:extLst>
          </p:cNvPr>
          <p:cNvPicPr>
            <a:picLocks noChangeAspect="1"/>
          </p:cNvPicPr>
          <p:nvPr/>
        </p:nvPicPr>
        <p:blipFill>
          <a:blip r:embed="rId3"/>
          <a:stretch>
            <a:fillRect/>
          </a:stretch>
        </p:blipFill>
        <p:spPr>
          <a:xfrm>
            <a:off x="10933303" y="260195"/>
            <a:ext cx="840994" cy="928370"/>
          </a:xfrm>
          <a:prstGeom prst="rect">
            <a:avLst/>
          </a:prstGeom>
        </p:spPr>
      </p:pic>
      <p:grpSp>
        <p:nvGrpSpPr>
          <p:cNvPr id="40" name="Groupe 39">
            <a:extLst>
              <a:ext uri="{FF2B5EF4-FFF2-40B4-BE49-F238E27FC236}">
                <a16:creationId xmlns:a16="http://schemas.microsoft.com/office/drawing/2014/main" id="{14268030-184F-2645-5C3A-F1C0A880DDF3}"/>
              </a:ext>
            </a:extLst>
          </p:cNvPr>
          <p:cNvGrpSpPr/>
          <p:nvPr/>
        </p:nvGrpSpPr>
        <p:grpSpPr>
          <a:xfrm>
            <a:off x="4106945" y="2011680"/>
            <a:ext cx="2834640" cy="2834640"/>
            <a:chOff x="4494415" y="2070226"/>
            <a:chExt cx="2834640" cy="2834640"/>
          </a:xfrm>
        </p:grpSpPr>
        <p:sp>
          <p:nvSpPr>
            <p:cNvPr id="19" name="Google Shape;309;p10">
              <a:extLst>
                <a:ext uri="{FF2B5EF4-FFF2-40B4-BE49-F238E27FC236}">
                  <a16:creationId xmlns:a16="http://schemas.microsoft.com/office/drawing/2014/main" id="{67FC804B-82D6-B712-B60B-C98CE9C9D9FF}"/>
                </a:ext>
              </a:extLst>
            </p:cNvPr>
            <p:cNvSpPr>
              <a:spLocks noChangeAspect="1"/>
            </p:cNvSpPr>
            <p:nvPr/>
          </p:nvSpPr>
          <p:spPr>
            <a:xfrm>
              <a:off x="4494415" y="2070226"/>
              <a:ext cx="2834640" cy="2834640"/>
            </a:xfrm>
            <a:prstGeom prst="ellipse">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311;p10">
              <a:extLst>
                <a:ext uri="{FF2B5EF4-FFF2-40B4-BE49-F238E27FC236}">
                  <a16:creationId xmlns:a16="http://schemas.microsoft.com/office/drawing/2014/main" id="{BEC6BFAF-3633-81CA-9944-6FBAF6ABA837}"/>
                </a:ext>
              </a:extLst>
            </p:cNvPr>
            <p:cNvSpPr txBox="1"/>
            <p:nvPr/>
          </p:nvSpPr>
          <p:spPr>
            <a:xfrm>
              <a:off x="5374359" y="2070226"/>
              <a:ext cx="1723523" cy="2834640"/>
            </a:xfrm>
            <a:prstGeom prst="rect">
              <a:avLst/>
            </a:prstGeom>
            <a:noFill/>
            <a:ln>
              <a:noFill/>
            </a:ln>
          </p:spPr>
          <p:txBody>
            <a:bodyPr spcFirstLastPara="1" wrap="square" lIns="0" tIns="0" rIns="0" bIns="0" anchor="ctr" anchorCtr="0">
              <a:noAutofit/>
            </a:bodyPr>
            <a:lstStyle/>
            <a:p>
              <a:pPr marL="0" marR="0" lvl="0" indent="0" rtl="0">
                <a:spcBef>
                  <a:spcPts val="0"/>
                </a:spcBef>
                <a:spcAft>
                  <a:spcPts val="0"/>
                </a:spcAft>
                <a:buNone/>
              </a:pPr>
              <a:r>
                <a:rPr lang="fr-CA" sz="2400" b="1">
                  <a:solidFill>
                    <a:schemeClr val="lt1"/>
                  </a:solidFill>
                  <a:latin typeface="+mj-lt"/>
                  <a:ea typeface="EB Garamond"/>
                  <a:cs typeface="EB Garamond"/>
                  <a:sym typeface="EB Garamond"/>
                </a:rPr>
                <a:t>2022</a:t>
              </a:r>
              <a:br>
                <a:rPr lang="fr-CA" sz="4800" b="1">
                  <a:solidFill>
                    <a:schemeClr val="lt1"/>
                  </a:solidFill>
                  <a:latin typeface="+mj-lt"/>
                  <a:ea typeface="EB Garamond"/>
                  <a:cs typeface="EB Garamond"/>
                  <a:sym typeface="EB Garamond"/>
                </a:rPr>
              </a:br>
              <a:r>
                <a:rPr lang="fr-CA" sz="4800" b="1">
                  <a:solidFill>
                    <a:schemeClr val="lt1"/>
                  </a:solidFill>
                  <a:latin typeface="+mj-lt"/>
                  <a:ea typeface="EB Garamond"/>
                  <a:cs typeface="EB Garamond"/>
                  <a:sym typeface="EB Garamond"/>
                </a:rPr>
                <a:t>14</a:t>
              </a:r>
              <a:r>
                <a:rPr lang="fr-CA" sz="2400" b="1">
                  <a:solidFill>
                    <a:schemeClr val="lt1"/>
                  </a:solidFill>
                  <a:latin typeface="+mj-lt"/>
                  <a:ea typeface="EB Garamond"/>
                  <a:cs typeface="EB Garamond"/>
                  <a:sym typeface="EB Garamond"/>
                </a:rPr>
                <a:t> </a:t>
              </a:r>
              <a:r>
                <a:rPr lang="fr-CA" sz="4800" b="1">
                  <a:solidFill>
                    <a:schemeClr val="lt1"/>
                  </a:solidFill>
                  <a:latin typeface="+mj-lt"/>
                  <a:ea typeface="EB Garamond"/>
                  <a:cs typeface="EB Garamond"/>
                  <a:sym typeface="EB Garamond"/>
                </a:rPr>
                <a:t>%</a:t>
              </a:r>
            </a:p>
            <a:p>
              <a:r>
                <a:rPr lang="fr-CA" sz="2000">
                  <a:solidFill>
                    <a:schemeClr val="lt1"/>
                  </a:solidFill>
                  <a:ea typeface="Helvetica Neue"/>
                  <a:cs typeface="Helvetica Neue"/>
                  <a:sym typeface="Helvetica Neue"/>
                </a:rPr>
                <a:t>Réduction des émissions de portées 1 et 2</a:t>
              </a:r>
            </a:p>
            <a:p>
              <a:r>
                <a:rPr lang="fr-CA" sz="2000" b="1">
                  <a:solidFill>
                    <a:schemeClr val="lt1"/>
                  </a:solidFill>
                  <a:ea typeface="EB Garamond"/>
                  <a:cs typeface="EB Garamond"/>
                  <a:sym typeface="EB Garamond"/>
                </a:rPr>
                <a:t> </a:t>
              </a:r>
              <a:endParaRPr lang="fr-CA" sz="2000"/>
            </a:p>
          </p:txBody>
        </p:sp>
      </p:grpSp>
      <p:sp>
        <p:nvSpPr>
          <p:cNvPr id="20" name="Google Shape;310;p10">
            <a:extLst>
              <a:ext uri="{FF2B5EF4-FFF2-40B4-BE49-F238E27FC236}">
                <a16:creationId xmlns:a16="http://schemas.microsoft.com/office/drawing/2014/main" id="{57D059BC-46F5-CF6A-DB2B-CF9D89D9C4CB}"/>
              </a:ext>
            </a:extLst>
          </p:cNvPr>
          <p:cNvSpPr/>
          <p:nvPr/>
        </p:nvSpPr>
        <p:spPr>
          <a:xfrm>
            <a:off x="4348116" y="2916936"/>
            <a:ext cx="658804" cy="1024128"/>
          </a:xfrm>
          <a:prstGeom prst="downArrow">
            <a:avLst>
              <a:gd name="adj1" fmla="val 50000"/>
              <a:gd name="adj2"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1" name="Groupe 40">
            <a:extLst>
              <a:ext uri="{FF2B5EF4-FFF2-40B4-BE49-F238E27FC236}">
                <a16:creationId xmlns:a16="http://schemas.microsoft.com/office/drawing/2014/main" id="{C31D0575-4D85-7BAD-6C4A-69E0E6A39395}"/>
              </a:ext>
            </a:extLst>
          </p:cNvPr>
          <p:cNvGrpSpPr/>
          <p:nvPr/>
        </p:nvGrpSpPr>
        <p:grpSpPr>
          <a:xfrm>
            <a:off x="6156727" y="2320892"/>
            <a:ext cx="3392593" cy="3519347"/>
            <a:chOff x="7065396" y="1852190"/>
            <a:chExt cx="4288404" cy="4288404"/>
          </a:xfrm>
        </p:grpSpPr>
        <p:sp>
          <p:nvSpPr>
            <p:cNvPr id="32" name="Google Shape;309;p10">
              <a:extLst>
                <a:ext uri="{FF2B5EF4-FFF2-40B4-BE49-F238E27FC236}">
                  <a16:creationId xmlns:a16="http://schemas.microsoft.com/office/drawing/2014/main" id="{AE4F383D-412E-C97F-B18E-EE626CA545A0}"/>
                </a:ext>
              </a:extLst>
            </p:cNvPr>
            <p:cNvSpPr>
              <a:spLocks noChangeAspect="1"/>
            </p:cNvSpPr>
            <p:nvPr/>
          </p:nvSpPr>
          <p:spPr>
            <a:xfrm>
              <a:off x="7065396" y="1852190"/>
              <a:ext cx="4288404" cy="428840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311;p10">
              <a:extLst>
                <a:ext uri="{FF2B5EF4-FFF2-40B4-BE49-F238E27FC236}">
                  <a16:creationId xmlns:a16="http://schemas.microsoft.com/office/drawing/2014/main" id="{B57D8A4B-99B7-88C3-EF98-93F07B262F84}"/>
                </a:ext>
              </a:extLst>
            </p:cNvPr>
            <p:cNvSpPr txBox="1"/>
            <p:nvPr/>
          </p:nvSpPr>
          <p:spPr>
            <a:xfrm>
              <a:off x="8144324" y="2227633"/>
              <a:ext cx="3209475" cy="3912959"/>
            </a:xfrm>
            <a:prstGeom prst="rect">
              <a:avLst/>
            </a:prstGeom>
            <a:noFill/>
            <a:ln>
              <a:noFill/>
            </a:ln>
          </p:spPr>
          <p:txBody>
            <a:bodyPr spcFirstLastPara="1" wrap="square" lIns="0" tIns="0" rIns="0" bIns="0" anchor="ctr" anchorCtr="0">
              <a:noAutofit/>
            </a:bodyPr>
            <a:lstStyle/>
            <a:p>
              <a:pPr marL="0" marR="0" lvl="0" indent="0" rtl="0">
                <a:spcBef>
                  <a:spcPts val="0"/>
                </a:spcBef>
                <a:spcAft>
                  <a:spcPts val="1200"/>
                </a:spcAft>
                <a:buNone/>
              </a:pPr>
              <a:r>
                <a:rPr lang="fr-CA" sz="2400" b="1">
                  <a:solidFill>
                    <a:schemeClr val="lt1"/>
                  </a:solidFill>
                  <a:latin typeface="+mj-lt"/>
                  <a:ea typeface="EB Garamond"/>
                  <a:cs typeface="EB Garamond"/>
                  <a:sym typeface="EB Garamond"/>
                </a:rPr>
                <a:t>2023</a:t>
              </a:r>
              <a:endParaRPr lang="fr-CA" sz="4800" b="1">
                <a:solidFill>
                  <a:schemeClr val="lt1"/>
                </a:solidFill>
                <a:latin typeface="+mj-lt"/>
                <a:ea typeface="EB Garamond"/>
                <a:cs typeface="EB Garamond"/>
                <a:sym typeface="EB Garamond"/>
              </a:endParaRPr>
            </a:p>
            <a:p>
              <a:pPr marL="0" marR="0" lvl="0" indent="0" rtl="0">
                <a:spcBef>
                  <a:spcPts val="0"/>
                </a:spcBef>
                <a:spcAft>
                  <a:spcPts val="0"/>
                </a:spcAft>
                <a:buNone/>
              </a:pPr>
              <a:r>
                <a:rPr lang="fr-CA">
                  <a:solidFill>
                    <a:schemeClr val="lt1"/>
                  </a:solidFill>
                  <a:ea typeface="Helvetica Neue"/>
                  <a:cs typeface="Helvetica Neue"/>
                  <a:sym typeface="Helvetica Neue"/>
                </a:rPr>
                <a:t>Réduction </a:t>
              </a:r>
              <a:br>
                <a:rPr lang="fr-CA">
                  <a:solidFill>
                    <a:schemeClr val="lt1"/>
                  </a:solidFill>
                  <a:ea typeface="Helvetica Neue"/>
                  <a:cs typeface="Helvetica Neue"/>
                  <a:sym typeface="Helvetica Neue"/>
                </a:rPr>
              </a:br>
              <a:r>
                <a:rPr lang="fr-CA">
                  <a:solidFill>
                    <a:schemeClr val="lt1"/>
                  </a:solidFill>
                  <a:ea typeface="Helvetica Neue"/>
                  <a:cs typeface="Helvetica Neue"/>
                  <a:sym typeface="Helvetica Neue"/>
                </a:rPr>
                <a:t>des émissions de portées 1 et 2 pour atteindre</a:t>
              </a:r>
            </a:p>
            <a:p>
              <a:pPr marL="0" marR="0" lvl="0" indent="0" rtl="0">
                <a:lnSpc>
                  <a:spcPts val="8900"/>
                </a:lnSpc>
                <a:spcBef>
                  <a:spcPts val="0"/>
                </a:spcBef>
                <a:spcAft>
                  <a:spcPts val="0"/>
                </a:spcAft>
                <a:buNone/>
              </a:pPr>
              <a:r>
                <a:rPr lang="fr-CA" sz="7200" b="1">
                  <a:solidFill>
                    <a:schemeClr val="lt1"/>
                  </a:solidFill>
                  <a:latin typeface="+mj-lt"/>
                  <a:ea typeface="EB Garamond"/>
                  <a:cs typeface="EB Garamond"/>
                  <a:sym typeface="EB Garamond"/>
                </a:rPr>
                <a:t>30</a:t>
              </a:r>
              <a:r>
                <a:rPr lang="fr-CA" sz="2000" b="1">
                  <a:solidFill>
                    <a:schemeClr val="lt1"/>
                  </a:solidFill>
                  <a:latin typeface="+mj-lt"/>
                  <a:ea typeface="EB Garamond"/>
                  <a:cs typeface="EB Garamond"/>
                  <a:sym typeface="EB Garamond"/>
                </a:rPr>
                <a:t> </a:t>
              </a:r>
              <a:r>
                <a:rPr lang="fr-CA" sz="7200" b="1">
                  <a:solidFill>
                    <a:schemeClr val="lt1"/>
                  </a:solidFill>
                  <a:latin typeface="+mj-lt"/>
                  <a:ea typeface="EB Garamond"/>
                  <a:cs typeface="EB Garamond"/>
                  <a:sym typeface="EB Garamond"/>
                </a:rPr>
                <a:t>%</a:t>
              </a:r>
              <a:endParaRPr lang="fr-CA" sz="7200"/>
            </a:p>
          </p:txBody>
        </p:sp>
      </p:grpSp>
      <p:grpSp>
        <p:nvGrpSpPr>
          <p:cNvPr id="8" name="Groupe 7">
            <a:extLst>
              <a:ext uri="{FF2B5EF4-FFF2-40B4-BE49-F238E27FC236}">
                <a16:creationId xmlns:a16="http://schemas.microsoft.com/office/drawing/2014/main" id="{D3F18EBC-4A15-8F39-753A-B88E55DE20E9}"/>
              </a:ext>
            </a:extLst>
          </p:cNvPr>
          <p:cNvGrpSpPr/>
          <p:nvPr/>
        </p:nvGrpSpPr>
        <p:grpSpPr>
          <a:xfrm>
            <a:off x="8445169" y="2200802"/>
            <a:ext cx="3746831" cy="3710762"/>
            <a:chOff x="4388603" y="2115003"/>
            <a:chExt cx="3353317" cy="3291840"/>
          </a:xfrm>
        </p:grpSpPr>
        <p:sp>
          <p:nvSpPr>
            <p:cNvPr id="9" name="Google Shape;188;p3">
              <a:extLst>
                <a:ext uri="{FF2B5EF4-FFF2-40B4-BE49-F238E27FC236}">
                  <a16:creationId xmlns:a16="http://schemas.microsoft.com/office/drawing/2014/main" id="{0A95EA99-EF33-7F49-4CB6-2A80E6BE6948}"/>
                </a:ext>
              </a:extLst>
            </p:cNvPr>
            <p:cNvSpPr/>
            <p:nvPr/>
          </p:nvSpPr>
          <p:spPr>
            <a:xfrm>
              <a:off x="4450080" y="2115003"/>
              <a:ext cx="3291840" cy="32918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10" name="Groupe 9">
              <a:extLst>
                <a:ext uri="{FF2B5EF4-FFF2-40B4-BE49-F238E27FC236}">
                  <a16:creationId xmlns:a16="http://schemas.microsoft.com/office/drawing/2014/main" id="{823FBE18-167A-818A-70D1-23AC54668855}"/>
                </a:ext>
              </a:extLst>
            </p:cNvPr>
            <p:cNvGrpSpPr/>
            <p:nvPr/>
          </p:nvGrpSpPr>
          <p:grpSpPr>
            <a:xfrm>
              <a:off x="4388603" y="2713387"/>
              <a:ext cx="3353317" cy="1879043"/>
              <a:chOff x="3981781" y="2384235"/>
              <a:chExt cx="3353317" cy="1879043"/>
            </a:xfrm>
          </p:grpSpPr>
          <p:sp>
            <p:nvSpPr>
              <p:cNvPr id="11" name="Google Shape;191;p3">
                <a:extLst>
                  <a:ext uri="{FF2B5EF4-FFF2-40B4-BE49-F238E27FC236}">
                    <a16:creationId xmlns:a16="http://schemas.microsoft.com/office/drawing/2014/main" id="{C1F31682-14BA-C599-0383-0A832EAC7EF4}"/>
                  </a:ext>
                </a:extLst>
              </p:cNvPr>
              <p:cNvSpPr txBox="1"/>
              <p:nvPr/>
            </p:nvSpPr>
            <p:spPr>
              <a:xfrm>
                <a:off x="4043258" y="3608005"/>
                <a:ext cx="3291840" cy="655273"/>
              </a:xfrm>
              <a:prstGeom prst="rect">
                <a:avLst/>
              </a:prstGeom>
              <a:noFill/>
              <a:ln>
                <a:noFill/>
              </a:ln>
            </p:spPr>
            <p:txBody>
              <a:bodyPr spcFirstLastPara="1" wrap="square" lIns="0" tIns="0" rIns="0" bIns="0" anchor="t" anchorCtr="0">
                <a:spAutoFit/>
              </a:bodyPr>
              <a:lstStyle/>
              <a:p>
                <a:pPr algn="ctr">
                  <a:defRPr/>
                </a:pPr>
                <a:r>
                  <a:rPr lang="en-US" sz="2400" b="1">
                    <a:solidFill>
                      <a:schemeClr val="bg1"/>
                    </a:solidFill>
                    <a:latin typeface="Arial" panose="020B0604020202020204" pitchFamily="34" charset="0"/>
                    <a:cs typeface="Arial" panose="020B0604020202020204" pitchFamily="34" charset="0"/>
                  </a:rPr>
                  <a:t>projets d’usine</a:t>
                </a:r>
                <a:br>
                  <a:rPr lang="en-US" sz="2400">
                    <a:solidFill>
                      <a:schemeClr val="bg1"/>
                    </a:solidFill>
                    <a:latin typeface="Arial" panose="020B0604020202020204" pitchFamily="34" charset="0"/>
                    <a:cs typeface="Arial" panose="020B0604020202020204" pitchFamily="34" charset="0"/>
                  </a:rPr>
                </a:br>
                <a:r>
                  <a:rPr lang="en-US" sz="2400">
                    <a:solidFill>
                      <a:schemeClr val="bg1"/>
                    </a:solidFill>
                    <a:latin typeface="Arial" panose="020B0604020202020204" pitchFamily="34" charset="0"/>
                    <a:cs typeface="Arial" panose="020B0604020202020204" pitchFamily="34" charset="0"/>
                  </a:rPr>
                  <a:t>de production de GNR</a:t>
                </a:r>
                <a:endParaRPr kumimoji="0" lang="en-US" sz="2400" i="0" strike="noStrike" kern="1200" cap="none" spc="0" normalizeH="0" baseline="0" noProof="0">
                  <a:ln>
                    <a:noFill/>
                  </a:ln>
                  <a:solidFill>
                    <a:prstClr val="black"/>
                  </a:solidFill>
                  <a:effectLst/>
                  <a:uLnTx/>
                  <a:uFillTx/>
                  <a:latin typeface="+mj-lt"/>
                  <a:cs typeface="Arial" panose="020B0604020202020204" pitchFamily="34" charset="0"/>
                </a:endParaRPr>
              </a:p>
            </p:txBody>
          </p:sp>
          <p:sp>
            <p:nvSpPr>
              <p:cNvPr id="12" name="Google Shape;191;p3">
                <a:extLst>
                  <a:ext uri="{FF2B5EF4-FFF2-40B4-BE49-F238E27FC236}">
                    <a16:creationId xmlns:a16="http://schemas.microsoft.com/office/drawing/2014/main" id="{213693ED-9BA2-43F3-B8F8-667BAA97C4C9}"/>
                  </a:ext>
                </a:extLst>
              </p:cNvPr>
              <p:cNvSpPr txBox="1"/>
              <p:nvPr/>
            </p:nvSpPr>
            <p:spPr>
              <a:xfrm>
                <a:off x="3981781" y="2541562"/>
                <a:ext cx="3291840" cy="1231106"/>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8800" b="1">
                    <a:solidFill>
                      <a:prstClr val="white"/>
                    </a:solidFill>
                    <a:latin typeface="+mj-lt"/>
                    <a:ea typeface="EB Garamond"/>
                    <a:cs typeface="Arial" panose="020B0604020202020204" pitchFamily="34" charset="0"/>
                    <a:sym typeface="EB Garamond"/>
                  </a:rPr>
                  <a:t>12</a:t>
                </a:r>
              </a:p>
            </p:txBody>
          </p:sp>
          <p:sp>
            <p:nvSpPr>
              <p:cNvPr id="13" name="ZoneTexte 12">
                <a:extLst>
                  <a:ext uri="{FF2B5EF4-FFF2-40B4-BE49-F238E27FC236}">
                    <a16:creationId xmlns:a16="http://schemas.microsoft.com/office/drawing/2014/main" id="{68F61B05-FBC9-F0ED-4531-74DDA7FE1F89}"/>
                  </a:ext>
                </a:extLst>
              </p:cNvPr>
              <p:cNvSpPr txBox="1"/>
              <p:nvPr/>
            </p:nvSpPr>
            <p:spPr>
              <a:xfrm>
                <a:off x="4043258" y="2384235"/>
                <a:ext cx="3291840" cy="327637"/>
              </a:xfrm>
              <a:prstGeom prst="rect">
                <a:avLst/>
              </a:prstGeom>
              <a:noFill/>
            </p:spPr>
            <p:txBody>
              <a:bodyPr wrap="square" lIns="0" tIns="0" rIns="0" bIns="0">
                <a:spAutoFit/>
              </a:bodyPr>
              <a:lstStyle/>
              <a:p>
                <a:pPr algn="ctr">
                  <a:defRPr/>
                </a:pPr>
                <a:r>
                  <a:rPr kumimoji="0" lang="fr-CA" sz="2400" b="0" i="0" u="none" strike="noStrike" kern="1200" cap="none" spc="0" normalizeH="0" baseline="0">
                    <a:ln>
                      <a:noFill/>
                    </a:ln>
                    <a:solidFill>
                      <a:prstClr val="white"/>
                    </a:solidFill>
                    <a:effectLst/>
                    <a:uLnTx/>
                    <a:uFillTx/>
                    <a:latin typeface="Arial" panose="020B0604020202020204" pitchFamily="34" charset="0"/>
                    <a:ea typeface="Helvetica Neue"/>
                    <a:cs typeface="Arial" panose="020B0604020202020204" pitchFamily="34" charset="0"/>
                    <a:sym typeface="Helvetica Neue"/>
                  </a:rPr>
                  <a:t>D’ici 2026</a:t>
                </a:r>
              </a:p>
            </p:txBody>
          </p:sp>
        </p:grpSp>
      </p:grpSp>
      <p:sp>
        <p:nvSpPr>
          <p:cNvPr id="14" name="Google Shape;310;p10">
            <a:extLst>
              <a:ext uri="{FF2B5EF4-FFF2-40B4-BE49-F238E27FC236}">
                <a16:creationId xmlns:a16="http://schemas.microsoft.com/office/drawing/2014/main" id="{28FE97B2-F599-92F8-B0B5-4970BA2A62DE}"/>
              </a:ext>
            </a:extLst>
          </p:cNvPr>
          <p:cNvSpPr/>
          <p:nvPr/>
        </p:nvSpPr>
        <p:spPr>
          <a:xfrm>
            <a:off x="6282781" y="3548276"/>
            <a:ext cx="658804" cy="1024128"/>
          </a:xfrm>
          <a:prstGeom prst="downArrow">
            <a:avLst>
              <a:gd name="adj1" fmla="val 50000"/>
              <a:gd name="adj2"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0253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13000" b="-13000"/>
          </a:stretch>
        </a:blip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8BE98B7-8F0A-5780-A559-94DDC5CD112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43AB206-72F1-4601-B53A-FD11EF2B410C}" type="slidenum">
              <a:rPr lang="en-US">
                <a:solidFill>
                  <a:srgbClr val="FFFFFF"/>
                </a:solidFill>
                <a:latin typeface="+mn-lt"/>
                <a:cs typeface="+mn-cs"/>
              </a:rPr>
              <a:pPr>
                <a:spcAft>
                  <a:spcPts val="600"/>
                </a:spcAft>
              </a:pPr>
              <a:t>9</a:t>
            </a:fld>
            <a:endParaRPr lang="en-US">
              <a:solidFill>
                <a:srgbClr val="FFFFFF"/>
              </a:solidFill>
              <a:latin typeface="+mn-lt"/>
              <a:cs typeface="+mn-cs"/>
            </a:endParaRPr>
          </a:p>
        </p:txBody>
      </p:sp>
      <p:sp>
        <p:nvSpPr>
          <p:cNvPr id="7" name="ZoneTexte 6">
            <a:extLst>
              <a:ext uri="{FF2B5EF4-FFF2-40B4-BE49-F238E27FC236}">
                <a16:creationId xmlns:a16="http://schemas.microsoft.com/office/drawing/2014/main" id="{3226D676-BBC8-B2BE-1945-E74440E2F850}"/>
              </a:ext>
            </a:extLst>
          </p:cNvPr>
          <p:cNvSpPr txBox="1"/>
          <p:nvPr/>
        </p:nvSpPr>
        <p:spPr>
          <a:xfrm>
            <a:off x="428018" y="4620637"/>
            <a:ext cx="11546732" cy="1015663"/>
          </a:xfrm>
          <a:prstGeom prst="rect">
            <a:avLst/>
          </a:prstGeom>
          <a:noFill/>
        </p:spPr>
        <p:txBody>
          <a:bodyPr wrap="square" rtlCol="0">
            <a:spAutoFit/>
          </a:bodyPr>
          <a:lstStyle/>
          <a:p>
            <a:r>
              <a:rPr lang="fr-CA" sz="6000" b="1">
                <a:solidFill>
                  <a:srgbClr val="003399"/>
                </a:solidFill>
                <a:ea typeface="EB Garamond"/>
                <a:cs typeface="EB Garamond"/>
                <a:sym typeface="EB Garamond"/>
              </a:rPr>
              <a:t>Projet de continuité: essentiel.</a:t>
            </a:r>
            <a:endParaRPr lang="fr-CA" sz="6000" b="1">
              <a:solidFill>
                <a:srgbClr val="003399"/>
              </a:solidFill>
            </a:endParaRPr>
          </a:p>
        </p:txBody>
      </p:sp>
      <p:sp>
        <p:nvSpPr>
          <p:cNvPr id="5" name="Triangle 43">
            <a:extLst>
              <a:ext uri="{FF2B5EF4-FFF2-40B4-BE49-F238E27FC236}">
                <a16:creationId xmlns:a16="http://schemas.microsoft.com/office/drawing/2014/main" id="{21B00C52-3579-8AAC-D2F2-3FE09ED07CC8}"/>
              </a:ext>
            </a:extLst>
          </p:cNvPr>
          <p:cNvSpPr/>
          <p:nvPr/>
        </p:nvSpPr>
        <p:spPr>
          <a:xfrm rot="16200000">
            <a:off x="11456735" y="480853"/>
            <a:ext cx="974091" cy="49644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riangle 46">
            <a:extLst>
              <a:ext uri="{FF2B5EF4-FFF2-40B4-BE49-F238E27FC236}">
                <a16:creationId xmlns:a16="http://schemas.microsoft.com/office/drawing/2014/main" id="{351D129F-A50F-E1DD-61F1-B3682CDD7005}"/>
              </a:ext>
            </a:extLst>
          </p:cNvPr>
          <p:cNvSpPr/>
          <p:nvPr/>
        </p:nvSpPr>
        <p:spPr>
          <a:xfrm rot="16200000">
            <a:off x="10960293" y="480853"/>
            <a:ext cx="974091" cy="49644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 name="Image 8">
            <a:extLst>
              <a:ext uri="{FF2B5EF4-FFF2-40B4-BE49-F238E27FC236}">
                <a16:creationId xmlns:a16="http://schemas.microsoft.com/office/drawing/2014/main" id="{7DBC48C8-5271-C03C-AE2C-0330B28052B0}"/>
              </a:ext>
            </a:extLst>
          </p:cNvPr>
          <p:cNvPicPr>
            <a:picLocks noChangeAspect="1"/>
          </p:cNvPicPr>
          <p:nvPr/>
        </p:nvPicPr>
        <p:blipFill>
          <a:blip r:embed="rId4"/>
          <a:stretch>
            <a:fillRect/>
          </a:stretch>
        </p:blipFill>
        <p:spPr>
          <a:xfrm>
            <a:off x="8757285" y="242027"/>
            <a:ext cx="2329815" cy="1505102"/>
          </a:xfrm>
          <a:prstGeom prst="rect">
            <a:avLst/>
          </a:prstGeom>
        </p:spPr>
      </p:pic>
      <p:sp>
        <p:nvSpPr>
          <p:cNvPr id="10" name="Triangle 43">
            <a:extLst>
              <a:ext uri="{FF2B5EF4-FFF2-40B4-BE49-F238E27FC236}">
                <a16:creationId xmlns:a16="http://schemas.microsoft.com/office/drawing/2014/main" id="{C2D50C3D-E1F5-34E8-8E8A-0AB14F2BD5CD}"/>
              </a:ext>
            </a:extLst>
          </p:cNvPr>
          <p:cNvSpPr/>
          <p:nvPr/>
        </p:nvSpPr>
        <p:spPr>
          <a:xfrm rot="5400000">
            <a:off x="257615" y="3899083"/>
            <a:ext cx="974091" cy="49644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Triangle 46">
            <a:extLst>
              <a:ext uri="{FF2B5EF4-FFF2-40B4-BE49-F238E27FC236}">
                <a16:creationId xmlns:a16="http://schemas.microsoft.com/office/drawing/2014/main" id="{3FFE94D8-FA2C-FE3D-345B-421C2AC423D2}"/>
              </a:ext>
            </a:extLst>
          </p:cNvPr>
          <p:cNvSpPr/>
          <p:nvPr/>
        </p:nvSpPr>
        <p:spPr>
          <a:xfrm rot="5400000">
            <a:off x="-238826" y="3899082"/>
            <a:ext cx="974091" cy="49644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2343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2" grpId="0" animBg="1"/>
    </p:bldLst>
  </p:timing>
</p:sld>
</file>

<file path=ppt/theme/theme1.xml><?xml version="1.0" encoding="utf-8"?>
<a:theme xmlns:a="http://schemas.openxmlformats.org/drawingml/2006/main" name="1_Thème Office">
  <a:themeElements>
    <a:clrScheme name="Enviro Connexions 1">
      <a:dk1>
        <a:srgbClr val="000000"/>
      </a:dk1>
      <a:lt1>
        <a:srgbClr val="FFFFFF"/>
      </a:lt1>
      <a:dk2>
        <a:srgbClr val="013CA3"/>
      </a:dk2>
      <a:lt2>
        <a:srgbClr val="006643"/>
      </a:lt2>
      <a:accent1>
        <a:srgbClr val="1683EB"/>
      </a:accent1>
      <a:accent2>
        <a:srgbClr val="45BE80"/>
      </a:accent2>
      <a:accent3>
        <a:srgbClr val="A4E75C"/>
      </a:accent3>
      <a:accent4>
        <a:srgbClr val="B8987F"/>
      </a:accent4>
      <a:accent5>
        <a:srgbClr val="E58DEA"/>
      </a:accent5>
      <a:accent6>
        <a:srgbClr val="FE610B"/>
      </a:accent6>
      <a:hlink>
        <a:srgbClr val="1683EB"/>
      </a:hlink>
      <a:folHlink>
        <a:srgbClr val="ECF1F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509</Words>
  <Application>Microsoft Office PowerPoint</Application>
  <PresentationFormat>Grand écran</PresentationFormat>
  <Paragraphs>129</Paragraphs>
  <Slides>14</Slides>
  <Notes>14</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14</vt:i4>
      </vt:variant>
    </vt:vector>
  </HeadingPairs>
  <TitlesOfParts>
    <vt:vector size="24" baseType="lpstr">
      <vt:lpstr>Arial</vt:lpstr>
      <vt:lpstr>Calibri</vt:lpstr>
      <vt:lpstr>EB Garamond</vt:lpstr>
      <vt:lpstr>Helvetica Neue</vt:lpstr>
      <vt:lpstr>Helvetica Neue Light</vt:lpstr>
      <vt:lpstr>Noto Sans Symbols</vt:lpstr>
      <vt:lpstr>Quattrocento Sans</vt:lpstr>
      <vt:lpstr>Segoe UI</vt:lpstr>
      <vt:lpstr>Segoe UI Semibold</vt:lpstr>
      <vt:lpstr>1_Thème Office</vt:lpstr>
      <vt:lpstr>Gestion intégrée de matières résiduelles: service public et essentiel.</vt:lpstr>
      <vt:lpstr>Qui nous sommes</vt:lpstr>
      <vt:lpstr>Qui nous sommes</vt:lpstr>
      <vt:lpstr>Complexe  Enviro Connexions </vt:lpstr>
      <vt:lpstr>Présentation PowerPoint</vt:lpstr>
      <vt:lpstr>L’importance de capter le biogaz</vt:lpstr>
      <vt:lpstr>Stratégie de décarbonation concrète</vt:lpstr>
      <vt:lpstr>Des cibles ambitieuses et à la hausse </vt:lpstr>
      <vt:lpstr>Présentation PowerPoint</vt:lpstr>
      <vt:lpstr>Présentation PowerPoint</vt:lpstr>
      <vt:lpstr>Présentation PowerPoint</vt:lpstr>
      <vt:lpstr>Présentation PowerPoint</vt:lpstr>
      <vt:lpstr>Vers une zone économique circulaire</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MOG</dc:creator>
  <cp:lastModifiedBy>Anne-Marie Hallé</cp:lastModifiedBy>
  <cp:revision>2</cp:revision>
  <cp:lastPrinted>2024-05-14T13:51:43Z</cp:lastPrinted>
  <dcterms:created xsi:type="dcterms:W3CDTF">2020-07-14T18:53:40Z</dcterms:created>
  <dcterms:modified xsi:type="dcterms:W3CDTF">2024-06-11T14:43:20Z</dcterms:modified>
</cp:coreProperties>
</file>