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1198" r:id="rId2"/>
    <p:sldId id="1199" r:id="rId3"/>
    <p:sldId id="1200" r:id="rId4"/>
    <p:sldId id="257" r:id="rId5"/>
    <p:sldId id="270" r:id="rId6"/>
    <p:sldId id="1202" r:id="rId7"/>
    <p:sldId id="1204" r:id="rId8"/>
    <p:sldId id="264" r:id="rId9"/>
    <p:sldId id="271" r:id="rId10"/>
    <p:sldId id="1203" r:id="rId11"/>
  </p:sldIdLst>
  <p:sldSz cx="9290050" cy="6858000"/>
  <p:notesSz cx="6858000" cy="9296400"/>
  <p:defaultTextStyle>
    <a:defPPr>
      <a:defRPr lang="fr-CA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2"/>
        </a:solidFill>
        <a:latin typeface="Arial Black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2"/>
        </a:solidFill>
        <a:latin typeface="Arial Black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2"/>
        </a:solidFill>
        <a:latin typeface="Arial Black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2"/>
        </a:solidFill>
        <a:latin typeface="Arial Black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2"/>
        </a:solidFill>
        <a:latin typeface="Arial Black" pitchFamily="34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2"/>
        </a:solidFill>
        <a:latin typeface="Arial Black" pitchFamily="34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2"/>
        </a:solidFill>
        <a:latin typeface="Arial Black" pitchFamily="34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2"/>
        </a:solidFill>
        <a:latin typeface="Arial Black" pitchFamily="34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2"/>
        </a:solidFill>
        <a:latin typeface="Arial Black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2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33">
          <p15:clr>
            <a:srgbClr val="A4A3A4"/>
          </p15:clr>
        </p15:guide>
        <p15:guide id="2" pos="279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éphane Bilodeau" initials="SB" lastIdx="1" clrIdx="0">
    <p:extLst>
      <p:ext uri="{19B8F6BF-5375-455C-9EA6-DF929625EA0E}">
        <p15:presenceInfo xmlns:p15="http://schemas.microsoft.com/office/powerpoint/2012/main" userId="80def3189533992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4D1D"/>
    <a:srgbClr val="E70033"/>
    <a:srgbClr val="D5FC79"/>
    <a:srgbClr val="283594"/>
    <a:srgbClr val="0BE360"/>
    <a:srgbClr val="00FA00"/>
    <a:srgbClr val="FFFC00"/>
    <a:srgbClr val="FFFD78"/>
    <a:srgbClr val="FF6600"/>
    <a:srgbClr val="8484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199" autoAdjust="0"/>
    <p:restoredTop sz="95199" autoAdjust="0"/>
  </p:normalViewPr>
  <p:slideViewPr>
    <p:cSldViewPr snapToGrid="0">
      <p:cViewPr varScale="1">
        <p:scale>
          <a:sx n="127" d="100"/>
          <a:sy n="127" d="100"/>
        </p:scale>
        <p:origin x="690" y="90"/>
      </p:cViewPr>
      <p:guideLst>
        <p:guide orient="horz" pos="2160"/>
        <p:guide pos="29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2" d="100"/>
          <a:sy n="42" d="100"/>
        </p:scale>
        <p:origin x="-1398" y="-102"/>
      </p:cViewPr>
      <p:guideLst>
        <p:guide orient="horz" pos="2233"/>
        <p:guide pos="2796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2024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2700" y="-9525"/>
            <a:ext cx="29924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743" tIns="0" rIns="16743" bIns="0" numCol="1" anchor="t" anchorCtr="0" compatLnSpc="1">
            <a:prstTxWarp prst="textNoShape">
              <a:avLst/>
            </a:prstTxWarp>
          </a:bodyPr>
          <a:lstStyle>
            <a:lvl1pPr defTabSz="804863" eaLnBrk="0" hangingPunct="0">
              <a:defRPr sz="900" smtClean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78263" y="-9525"/>
            <a:ext cx="29924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743" tIns="0" rIns="16743" bIns="0" numCol="1" anchor="t" anchorCtr="0" compatLnSpc="1">
            <a:prstTxWarp prst="textNoShape">
              <a:avLst/>
            </a:prstTxWarp>
          </a:bodyPr>
          <a:lstStyle>
            <a:lvl1pPr algn="r" defTabSz="804863" eaLnBrk="0" hangingPunct="0">
              <a:defRPr sz="900" smtClean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7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65213" y="688975"/>
            <a:ext cx="4732337" cy="34940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5825" y="4421188"/>
            <a:ext cx="5086350" cy="419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0923" tIns="40463" rIns="80923" bIns="404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 noProof="0"/>
              <a:t>Cliquez pour modifier les styles du texte du masque</a:t>
            </a:r>
          </a:p>
          <a:p>
            <a:pPr lvl="1"/>
            <a:r>
              <a:rPr lang="fr-CA" noProof="0"/>
              <a:t>Deuxième niveau</a:t>
            </a:r>
          </a:p>
          <a:p>
            <a:pPr lvl="2"/>
            <a:r>
              <a:rPr lang="fr-CA" noProof="0"/>
              <a:t>Troisième niveau</a:t>
            </a:r>
          </a:p>
          <a:p>
            <a:pPr lvl="3"/>
            <a:r>
              <a:rPr lang="fr-CA" noProof="0"/>
              <a:t>Quatrième niveau</a:t>
            </a:r>
          </a:p>
          <a:p>
            <a:pPr lvl="4"/>
            <a:r>
              <a:rPr lang="fr-CA" noProof="0"/>
              <a:t>Cinquième niveau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12700" y="8845550"/>
            <a:ext cx="29924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743" tIns="0" rIns="16743" bIns="0" numCol="1" anchor="b" anchorCtr="0" compatLnSpc="1">
            <a:prstTxWarp prst="textNoShape">
              <a:avLst/>
            </a:prstTxWarp>
          </a:bodyPr>
          <a:lstStyle>
            <a:lvl1pPr defTabSz="804863" eaLnBrk="0" hangingPunct="0">
              <a:defRPr sz="900" smtClean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78263" y="8845550"/>
            <a:ext cx="29924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743" tIns="0" rIns="16743" bIns="0" numCol="1" anchor="b" anchorCtr="0" compatLnSpc="1">
            <a:prstTxWarp prst="textNoShape">
              <a:avLst/>
            </a:prstTxWarp>
          </a:bodyPr>
          <a:lstStyle>
            <a:lvl1pPr algn="r" defTabSz="804863" eaLnBrk="0" hangingPunct="0">
              <a:defRPr sz="900" smtClean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fld id="{E9D5422E-B093-43F3-990C-1C9789323B1C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270827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6913" y="2130425"/>
            <a:ext cx="7896225" cy="14700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93825" y="3886200"/>
            <a:ext cx="6502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  <a:endParaRPr lang="fr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D9BF5-795B-467A-A8C1-CF426503E85A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6913" y="609600"/>
            <a:ext cx="7896225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68300" y="1876425"/>
            <a:ext cx="7896225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045325" y="6096000"/>
            <a:ext cx="850900" cy="76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52813" y="6537325"/>
            <a:ext cx="2576512" cy="825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Juin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F18A3C-95B1-461E-B72B-15DA1B48B653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37325" y="609600"/>
            <a:ext cx="2055813" cy="5381625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68300" y="609600"/>
            <a:ext cx="6016625" cy="53816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045325" y="6096000"/>
            <a:ext cx="850900" cy="76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52813" y="6537325"/>
            <a:ext cx="2576512" cy="825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Juin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4A32B-7654-447B-8DE0-C9070FF2855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6913" y="609600"/>
            <a:ext cx="7896225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368300" y="1876425"/>
            <a:ext cx="3871913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392613" y="1876425"/>
            <a:ext cx="3871912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392613" y="4010025"/>
            <a:ext cx="3871912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045325" y="6096000"/>
            <a:ext cx="850900" cy="76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52813" y="6537325"/>
            <a:ext cx="2576512" cy="825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Juin 2010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804F84-7A04-4EB6-A938-CB40611170BF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6913" y="609600"/>
            <a:ext cx="7896225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368300" y="1876425"/>
            <a:ext cx="3871913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392613" y="1876425"/>
            <a:ext cx="3871912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E4CAA-C6D1-496A-972A-E6F65A7B3C8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96913" y="609600"/>
            <a:ext cx="7896225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68300" y="1876425"/>
            <a:ext cx="3871913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392613" y="1876425"/>
            <a:ext cx="3871912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368300" y="4010025"/>
            <a:ext cx="3871913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392613" y="4010025"/>
            <a:ext cx="3871912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045325" y="6096000"/>
            <a:ext cx="850900" cy="76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52813" y="6537325"/>
            <a:ext cx="2576512" cy="825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Juin 2010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ED1FF8-92C6-42BE-8CA9-2B9B8FD0FCE4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6913" y="609600"/>
            <a:ext cx="7896225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68300" y="1876425"/>
            <a:ext cx="3871913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392613" y="1876425"/>
            <a:ext cx="3871912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392613" y="4010025"/>
            <a:ext cx="3871912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045325" y="6096000"/>
            <a:ext cx="850900" cy="76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52813" y="6537325"/>
            <a:ext cx="2576512" cy="825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Juin 2010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09FA8F-E904-4C04-BDCB-0D00B655D073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6913" y="609600"/>
            <a:ext cx="7896225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8300" y="1876425"/>
            <a:ext cx="7896225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46238-B08C-4B2B-8A1E-EC4E7BE6894E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3425" y="4406900"/>
            <a:ext cx="7896225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33425" y="2906713"/>
            <a:ext cx="7896225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8AD2D-FC43-41AD-8107-4C9BBDAFA0FA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6913" y="609600"/>
            <a:ext cx="7896225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68300" y="1876425"/>
            <a:ext cx="3871913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392613" y="1876425"/>
            <a:ext cx="3871912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2422A-8C34-4D0C-84DA-49A5E1FD8BB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5138" y="274638"/>
            <a:ext cx="8359775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65138" y="1535113"/>
            <a:ext cx="410368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5138" y="2174875"/>
            <a:ext cx="410368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719638" y="1535113"/>
            <a:ext cx="41052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9638" y="2174875"/>
            <a:ext cx="41052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43950-0E7C-4A76-BE7F-CD3F50DB7AA4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6913" y="609600"/>
            <a:ext cx="7896225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AAD76-51A1-461F-879D-437506AA4AB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5138" y="273050"/>
            <a:ext cx="3055937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32200" y="273050"/>
            <a:ext cx="5192713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65138" y="1435100"/>
            <a:ext cx="3055937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 noChangeArrowheads="1"/>
          </p:cNvSpPr>
          <p:nvPr>
            <p:ph type="dt" sz="half" idx="10"/>
          </p:nvPr>
        </p:nvSpPr>
        <p:spPr>
          <a:xfrm>
            <a:off x="7045325" y="6096000"/>
            <a:ext cx="850900" cy="76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9CCBC6-77CB-4ACA-A31F-D3A23B3572E7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0863" y="4800600"/>
            <a:ext cx="5573712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820863" y="612775"/>
            <a:ext cx="5573712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20863" y="5367338"/>
            <a:ext cx="5573712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 noChangeArrowheads="1"/>
          </p:cNvSpPr>
          <p:nvPr>
            <p:ph type="dt" sz="half" idx="10"/>
          </p:nvPr>
        </p:nvSpPr>
        <p:spPr>
          <a:xfrm>
            <a:off x="7045325" y="6096000"/>
            <a:ext cx="850900" cy="76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67380-2438-4C00-85CD-CDFE4DD9D62B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d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8"/>
              <a:stretch>
                <a:fillRect/>
              </a:stretch>
            </p:blipFill>
          </mc:Choice>
          <mc:Fallback>
            <p:blipFill>
              <a:blip r:embed="rId19"/>
              <a:stretch>
                <a:fillRect/>
              </a:stretch>
            </p:blipFill>
          </mc:Fallback>
        </mc:AlternateContent>
        <p:spPr>
          <a:xfrm>
            <a:off x="-18145" y="5445611"/>
            <a:ext cx="9362630" cy="1412389"/>
          </a:xfrm>
          <a:prstGeom prst="rect">
            <a:avLst/>
          </a:prstGeom>
        </p:spPr>
      </p:pic>
      <p:sp>
        <p:nvSpPr>
          <p:cNvPr id="206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04225" y="6467475"/>
            <a:ext cx="619125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 i="0" smtClean="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45C16247-27BC-4801-91FA-C3B696F301C8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  <p:sp>
        <p:nvSpPr>
          <p:cNvPr id="2" name="ZoneTexte 1"/>
          <p:cNvSpPr txBox="1"/>
          <p:nvPr userDrawn="1"/>
        </p:nvSpPr>
        <p:spPr>
          <a:xfrm>
            <a:off x="3791585" y="6560839"/>
            <a:ext cx="170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A" sz="9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Francine Masson EMBA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A" sz="9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GES 845 et GES 865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476D71-B81F-E94E-A6FA-F669242D2948}"/>
              </a:ext>
            </a:extLst>
          </p:cNvPr>
          <p:cNvSpPr/>
          <p:nvPr userDrawn="1"/>
        </p:nvSpPr>
        <p:spPr bwMode="auto">
          <a:xfrm>
            <a:off x="82193" y="6575461"/>
            <a:ext cx="2044558" cy="282539"/>
          </a:xfrm>
          <a:prstGeom prst="rect">
            <a:avLst/>
          </a:prstGeom>
          <a:solidFill>
            <a:srgbClr val="84848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1800" b="0" i="1" u="none" strike="noStrike" cap="none" normalizeH="0" baseline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C760CE4-2772-244E-95CB-0D47C489A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85" y="455875"/>
            <a:ext cx="8666480" cy="514658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81E53A9-32E5-EF4D-811D-C6F7A6C81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3802" y="2957249"/>
            <a:ext cx="216000" cy="1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81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2D59799-6837-6545-BD72-656591F4F8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10748" b="5297"/>
          <a:stretch/>
        </p:blipFill>
        <p:spPr>
          <a:xfrm>
            <a:off x="15" y="672343"/>
            <a:ext cx="9290035" cy="522564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8431620-B860-F041-8C42-DAF9C2CF9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312" y="1937475"/>
            <a:ext cx="1217478" cy="81484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24115BE-7034-5E47-B6B8-81723A3BD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0862"/>
            <a:ext cx="9290050" cy="526712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94898F5-168E-B744-BDE9-3229AC5696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9300" y="215484"/>
            <a:ext cx="242572" cy="24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60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6B85F11-4866-6C4D-907C-1C1B3E1E7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97" y="226790"/>
            <a:ext cx="9470597" cy="497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92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FCBB477-F0DF-2345-A61F-B0E23CC8E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5015"/>
            <a:ext cx="9290050" cy="488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235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79EDDD3-BF11-1C45-B40D-8E456A207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611" y="1923195"/>
            <a:ext cx="2113896" cy="3421243"/>
          </a:xfrm>
          <a:prstGeom prst="rect">
            <a:avLst/>
          </a:prstGeom>
          <a:ln>
            <a:solidFill>
              <a:srgbClr val="00B0F0"/>
            </a:solidFill>
          </a:ln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10579586-BA16-6747-B58D-BCFAF3418720}"/>
              </a:ext>
            </a:extLst>
          </p:cNvPr>
          <p:cNvCxnSpPr/>
          <p:nvPr/>
        </p:nvCxnSpPr>
        <p:spPr>
          <a:xfrm flipH="1">
            <a:off x="2411925" y="1994710"/>
            <a:ext cx="305319" cy="28183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6501D6DF-9609-0945-8E47-47AC3F877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9975" y="1718379"/>
            <a:ext cx="4035666" cy="3267210"/>
          </a:xfrm>
          <a:prstGeom prst="rect">
            <a:avLst/>
          </a:prstGeom>
          <a:ln>
            <a:solidFill>
              <a:srgbClr val="76D6FF"/>
            </a:solidFill>
          </a:ln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2C7D0248-5E57-BD46-9246-EF370B1C1021}"/>
              </a:ext>
            </a:extLst>
          </p:cNvPr>
          <p:cNvCxnSpPr>
            <a:cxnSpLocks/>
          </p:cNvCxnSpPr>
          <p:nvPr/>
        </p:nvCxnSpPr>
        <p:spPr>
          <a:xfrm flipV="1">
            <a:off x="2922853" y="3226566"/>
            <a:ext cx="217122" cy="156972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F4B59A47-A3C0-294E-9539-650CB8E3C4ED}"/>
              </a:ext>
            </a:extLst>
          </p:cNvPr>
          <p:cNvCxnSpPr>
            <a:cxnSpLocks/>
          </p:cNvCxnSpPr>
          <p:nvPr/>
        </p:nvCxnSpPr>
        <p:spPr>
          <a:xfrm flipH="1">
            <a:off x="6996342" y="3428955"/>
            <a:ext cx="203394" cy="147912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77B211BD-F57D-6845-862A-B871137F2190}"/>
              </a:ext>
            </a:extLst>
          </p:cNvPr>
          <p:cNvCxnSpPr>
            <a:cxnSpLocks/>
          </p:cNvCxnSpPr>
          <p:nvPr/>
        </p:nvCxnSpPr>
        <p:spPr>
          <a:xfrm flipH="1" flipV="1">
            <a:off x="5514884" y="4985589"/>
            <a:ext cx="219211" cy="30934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re 1">
            <a:extLst>
              <a:ext uri="{FF2B5EF4-FFF2-40B4-BE49-F238E27FC236}">
                <a16:creationId xmlns:a16="http://schemas.microsoft.com/office/drawing/2014/main" id="{67A5DF63-2A99-CB44-9490-A580E8C9B556}"/>
              </a:ext>
            </a:extLst>
          </p:cNvPr>
          <p:cNvSpPr txBox="1">
            <a:spLocks/>
          </p:cNvSpPr>
          <p:nvPr/>
        </p:nvSpPr>
        <p:spPr>
          <a:xfrm>
            <a:off x="955639" y="372040"/>
            <a:ext cx="8404338" cy="75308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CA" sz="3353" dirty="0"/>
              <a:t>À partir de L’application Zoom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1AF4D84-D4D7-3043-8234-EC41A31DCB99}"/>
              </a:ext>
            </a:extLst>
          </p:cNvPr>
          <p:cNvSpPr txBox="1"/>
          <p:nvPr/>
        </p:nvSpPr>
        <p:spPr>
          <a:xfrm>
            <a:off x="2574657" y="1769958"/>
            <a:ext cx="256484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67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8083C94-C0FA-1E44-A6C9-5599B05F4E85}"/>
              </a:ext>
            </a:extLst>
          </p:cNvPr>
          <p:cNvSpPr txBox="1"/>
          <p:nvPr/>
        </p:nvSpPr>
        <p:spPr>
          <a:xfrm>
            <a:off x="7190031" y="3227515"/>
            <a:ext cx="256484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67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911B3C2-65F9-BD4A-9D85-4681B60CB1E4}"/>
              </a:ext>
            </a:extLst>
          </p:cNvPr>
          <p:cNvSpPr txBox="1"/>
          <p:nvPr/>
        </p:nvSpPr>
        <p:spPr>
          <a:xfrm>
            <a:off x="5712144" y="5159772"/>
            <a:ext cx="2683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dirty="0">
                <a:solidFill>
                  <a:srgbClr val="0070C0"/>
                </a:solidFill>
              </a:rPr>
              <a:t>Nb: Si vous avez du texte, activer l’effet miroir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A7F4DF7-59D3-5C48-B4AF-63B3DB43F5E5}"/>
              </a:ext>
            </a:extLst>
          </p:cNvPr>
          <p:cNvSpPr txBox="1"/>
          <p:nvPr/>
        </p:nvSpPr>
        <p:spPr>
          <a:xfrm>
            <a:off x="7175641" y="3443504"/>
            <a:ext cx="1968138" cy="1252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838" dirty="0">
                <a:solidFill>
                  <a:srgbClr val="0070C0"/>
                </a:solidFill>
              </a:rPr>
              <a:t>Cliquer sur un choix  ou ajouter un fichier jpeg de votre cru. </a:t>
            </a:r>
          </a:p>
          <a:p>
            <a:endParaRPr lang="fr-CA" sz="838" dirty="0">
              <a:solidFill>
                <a:srgbClr val="0070C0"/>
              </a:solidFill>
            </a:endParaRPr>
          </a:p>
          <a:p>
            <a:r>
              <a:rPr lang="fr-CA" sz="838" dirty="0">
                <a:solidFill>
                  <a:srgbClr val="0070C0"/>
                </a:solidFill>
              </a:rPr>
              <a:t>Soyez créatifs !</a:t>
            </a:r>
          </a:p>
          <a:p>
            <a:r>
              <a:rPr lang="fr-CA" sz="838" dirty="0">
                <a:solidFill>
                  <a:srgbClr val="0070C0"/>
                </a:solidFill>
              </a:rPr>
              <a:t>Vous pouvez créer votre propre fond ou enregistrer une page de couleur foncée en format  jpeg.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501EF24-D7E8-984E-B571-2F37221CF5B0}"/>
              </a:ext>
            </a:extLst>
          </p:cNvPr>
          <p:cNvSpPr txBox="1"/>
          <p:nvPr/>
        </p:nvSpPr>
        <p:spPr>
          <a:xfrm>
            <a:off x="2743995" y="3311740"/>
            <a:ext cx="256484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67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8CAD2CB-8C94-084F-8509-9CA5C4F62802}"/>
              </a:ext>
            </a:extLst>
          </p:cNvPr>
          <p:cNvSpPr txBox="1"/>
          <p:nvPr/>
        </p:nvSpPr>
        <p:spPr>
          <a:xfrm>
            <a:off x="3413085" y="5604269"/>
            <a:ext cx="2917083" cy="608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838" dirty="0">
                <a:solidFill>
                  <a:srgbClr val="0070C0"/>
                </a:solidFill>
              </a:rPr>
              <a:t>Attention ! Selon la version de votre ordi, il peut y avoir des difficultés. Il est suggéré de l’éviter, sinon, il faudra possiblement tout effacer et réinstaller Zoom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C73A4BFE-2109-8240-8796-1F4B79FC7450}"/>
              </a:ext>
            </a:extLst>
          </p:cNvPr>
          <p:cNvCxnSpPr>
            <a:cxnSpLocks/>
          </p:cNvCxnSpPr>
          <p:nvPr/>
        </p:nvCxnSpPr>
        <p:spPr>
          <a:xfrm flipV="1">
            <a:off x="3997425" y="5036058"/>
            <a:ext cx="342835" cy="5177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2AA83907-183B-D04F-93E5-BFFC1B412271}"/>
              </a:ext>
            </a:extLst>
          </p:cNvPr>
          <p:cNvSpPr txBox="1"/>
          <p:nvPr/>
        </p:nvSpPr>
        <p:spPr>
          <a:xfrm>
            <a:off x="5197710" y="4970813"/>
            <a:ext cx="256484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67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1" name="Bouée 20">
            <a:extLst>
              <a:ext uri="{FF2B5EF4-FFF2-40B4-BE49-F238E27FC236}">
                <a16:creationId xmlns:a16="http://schemas.microsoft.com/office/drawing/2014/main" id="{7646D67D-504B-1649-B071-05FEAB51EC35}"/>
              </a:ext>
            </a:extLst>
          </p:cNvPr>
          <p:cNvSpPr/>
          <p:nvPr/>
        </p:nvSpPr>
        <p:spPr>
          <a:xfrm>
            <a:off x="6759618" y="3532568"/>
            <a:ext cx="184533" cy="168361"/>
          </a:xfrm>
          <a:prstGeom prst="donut">
            <a:avLst>
              <a:gd name="adj" fmla="val 2778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tx1"/>
              </a:solidFill>
            </a:endParaRPr>
          </a:p>
        </p:txBody>
      </p:sp>
      <p:sp>
        <p:nvSpPr>
          <p:cNvPr id="22" name="Bouée 21">
            <a:extLst>
              <a:ext uri="{FF2B5EF4-FFF2-40B4-BE49-F238E27FC236}">
                <a16:creationId xmlns:a16="http://schemas.microsoft.com/office/drawing/2014/main" id="{174990CF-48DE-E54B-821A-63DC205FB4F7}"/>
              </a:ext>
            </a:extLst>
          </p:cNvPr>
          <p:cNvSpPr/>
          <p:nvPr/>
        </p:nvSpPr>
        <p:spPr>
          <a:xfrm>
            <a:off x="2631587" y="1803507"/>
            <a:ext cx="184533" cy="168361"/>
          </a:xfrm>
          <a:prstGeom prst="donut">
            <a:avLst>
              <a:gd name="adj" fmla="val 2778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tx1"/>
              </a:solidFill>
            </a:endParaRPr>
          </a:p>
        </p:txBody>
      </p:sp>
      <p:sp>
        <p:nvSpPr>
          <p:cNvPr id="23" name="Bouée 22">
            <a:extLst>
              <a:ext uri="{FF2B5EF4-FFF2-40B4-BE49-F238E27FC236}">
                <a16:creationId xmlns:a16="http://schemas.microsoft.com/office/drawing/2014/main" id="{743F1563-F9DD-0349-8C3B-FC37E28095A5}"/>
              </a:ext>
            </a:extLst>
          </p:cNvPr>
          <p:cNvSpPr/>
          <p:nvPr/>
        </p:nvSpPr>
        <p:spPr>
          <a:xfrm>
            <a:off x="2806503" y="3344775"/>
            <a:ext cx="184533" cy="168361"/>
          </a:xfrm>
          <a:prstGeom prst="donut">
            <a:avLst>
              <a:gd name="adj" fmla="val 2778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tx1"/>
              </a:solidFill>
            </a:endParaRPr>
          </a:p>
        </p:txBody>
      </p:sp>
      <p:sp>
        <p:nvSpPr>
          <p:cNvPr id="24" name="Bouée 23">
            <a:extLst>
              <a:ext uri="{FF2B5EF4-FFF2-40B4-BE49-F238E27FC236}">
                <a16:creationId xmlns:a16="http://schemas.microsoft.com/office/drawing/2014/main" id="{73C72B4A-BEC4-D54E-93EB-C9441C1902A0}"/>
              </a:ext>
            </a:extLst>
          </p:cNvPr>
          <p:cNvSpPr/>
          <p:nvPr/>
        </p:nvSpPr>
        <p:spPr>
          <a:xfrm>
            <a:off x="5264507" y="5024440"/>
            <a:ext cx="184533" cy="168361"/>
          </a:xfrm>
          <a:prstGeom prst="donut">
            <a:avLst>
              <a:gd name="adj" fmla="val 2778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tx1"/>
              </a:solidFill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A3A90AB-0726-F340-AB32-24AE29C32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7540" y="397209"/>
            <a:ext cx="407836" cy="367053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A9C9EBFE-BA75-6C42-8D10-0404F52D83F1}"/>
              </a:ext>
            </a:extLst>
          </p:cNvPr>
          <p:cNvCxnSpPr/>
          <p:nvPr/>
        </p:nvCxnSpPr>
        <p:spPr bwMode="auto">
          <a:xfrm>
            <a:off x="482885" y="1125128"/>
            <a:ext cx="2958958" cy="0"/>
          </a:xfrm>
          <a:prstGeom prst="line">
            <a:avLst/>
          </a:prstGeom>
          <a:noFill/>
          <a:ln w="762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C04FB15F-7147-AE4E-B5B7-A4135A9BF341}"/>
              </a:ext>
            </a:extLst>
          </p:cNvPr>
          <p:cNvCxnSpPr>
            <a:cxnSpLocks/>
          </p:cNvCxnSpPr>
          <p:nvPr/>
        </p:nvCxnSpPr>
        <p:spPr bwMode="auto">
          <a:xfrm>
            <a:off x="6370042" y="1125128"/>
            <a:ext cx="2617302" cy="0"/>
          </a:xfrm>
          <a:prstGeom prst="line">
            <a:avLst/>
          </a:prstGeom>
          <a:ln w="57150">
            <a:solidFill>
              <a:schemeClr val="accent3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153B73E6-B926-874A-BD1C-58B8B643F6A5}"/>
              </a:ext>
            </a:extLst>
          </p:cNvPr>
          <p:cNvCxnSpPr>
            <a:cxnSpLocks/>
          </p:cNvCxnSpPr>
          <p:nvPr/>
        </p:nvCxnSpPr>
        <p:spPr bwMode="auto">
          <a:xfrm>
            <a:off x="3539034" y="1125128"/>
            <a:ext cx="2714602" cy="0"/>
          </a:xfrm>
          <a:prstGeom prst="line">
            <a:avLst/>
          </a:prstGeom>
          <a:noFill/>
          <a:ln w="76200" cap="flat" cmpd="sng" algn="ctr">
            <a:solidFill>
              <a:srgbClr val="76D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D28D9287-3CEF-2D40-9753-A63AB31188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0341" y="5348421"/>
            <a:ext cx="225468" cy="24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797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4903451-239B-F841-911B-FFC2C51C3D01}"/>
              </a:ext>
            </a:extLst>
          </p:cNvPr>
          <p:cNvSpPr txBox="1"/>
          <p:nvPr/>
        </p:nvSpPr>
        <p:spPr>
          <a:xfrm>
            <a:off x="612013" y="1737547"/>
            <a:ext cx="2353898" cy="3607526"/>
          </a:xfrm>
          <a:prstGeom prst="rect">
            <a:avLst/>
          </a:prstGeom>
        </p:spPr>
        <p:txBody>
          <a:bodyPr vert="horz" lIns="69675" tIns="34838" rIns="69675" bIns="34838" rtlCol="0" anchor="ctr">
            <a:normAutofit/>
          </a:bodyPr>
          <a:lstStyle/>
          <a:p>
            <a:pPr defTabSz="348386">
              <a:spcAft>
                <a:spcPts val="457"/>
              </a:spcAft>
            </a:pPr>
            <a:r>
              <a:rPr lang="en-US" sz="2134" cap="all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Modèles</a:t>
            </a:r>
            <a:r>
              <a:rPr lang="en-US" sz="2134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134" cap="all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d’appartenance</a:t>
            </a:r>
            <a:r>
              <a:rPr lang="en-US" sz="2134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ÉTS au </a:t>
            </a:r>
            <a:r>
              <a:rPr lang="en-US" sz="2134" cap="all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choix</a:t>
            </a:r>
            <a:r>
              <a:rPr lang="en-US" sz="2134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09AA0B7-CF22-4F44-B12F-440371EDD8F9}"/>
              </a:ext>
            </a:extLst>
          </p:cNvPr>
          <p:cNvSpPr txBox="1"/>
          <p:nvPr/>
        </p:nvSpPr>
        <p:spPr>
          <a:xfrm>
            <a:off x="3476050" y="1367770"/>
            <a:ext cx="5473751" cy="2402034"/>
          </a:xfrm>
          <a:prstGeom prst="rect">
            <a:avLst/>
          </a:prstGeom>
        </p:spPr>
        <p:txBody>
          <a:bodyPr vert="horz" lIns="69675" tIns="34838" rIns="69675" bIns="34838" rtlCol="0" anchor="ctr">
            <a:normAutofit/>
          </a:bodyPr>
          <a:lstStyle/>
          <a:p>
            <a:pPr marL="217742" indent="-217742" defTabSz="348386">
              <a:spcBef>
                <a:spcPct val="20000"/>
              </a:spcBef>
              <a:spcAft>
                <a:spcPts val="457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Choisir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enregistrer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sur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l’une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 images .jpeg proposes dans page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suivante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217742" indent="-217742" defTabSz="348386">
              <a:spcBef>
                <a:spcPct val="20000"/>
              </a:spcBef>
              <a:spcAft>
                <a:spcPts val="457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17742" indent="-217742" defTabSz="348386">
              <a:spcBef>
                <a:spcPct val="20000"/>
              </a:spcBef>
              <a:spcAft>
                <a:spcPts val="457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Charger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l’image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dans Zoom pour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ensuite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sélectionner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comme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image de fond dans “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arrière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plan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virtuel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”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C9D1C9D-29EA-3F41-9989-A9271FA9A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2390" y="3978073"/>
            <a:ext cx="2501070" cy="167394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6A94226-2805-F249-9E4B-01F80D339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60" y="297951"/>
            <a:ext cx="3184804" cy="519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31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D8B7808-8D9E-724F-862F-2CD6C6BAC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6" y="816173"/>
            <a:ext cx="9292196" cy="522565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08A8631-0EB2-9F40-AC18-026BBA44EDA7}"/>
              </a:ext>
            </a:extLst>
          </p:cNvPr>
          <p:cNvSpPr txBox="1"/>
          <p:nvPr/>
        </p:nvSpPr>
        <p:spPr>
          <a:xfrm>
            <a:off x="2948658" y="199576"/>
            <a:ext cx="5673600" cy="30777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A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Les fonds </a:t>
            </a:r>
            <a:r>
              <a:rPr lang="fr-CA" sz="1400" i="0" dirty="0">
                <a:solidFill>
                  <a:srgbClr val="C00000"/>
                </a:solidFill>
                <a:latin typeface="Arial" charset="0"/>
              </a:rPr>
              <a:t>très </a:t>
            </a:r>
            <a:r>
              <a:rPr kumimoji="0" lang="fr-CA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colorés causent </a:t>
            </a:r>
            <a:r>
              <a:rPr lang="fr-CA" sz="1400" i="0" dirty="0">
                <a:solidFill>
                  <a:srgbClr val="C00000"/>
                </a:solidFill>
                <a:latin typeface="Arial" charset="0"/>
              </a:rPr>
              <a:t>un contour </a:t>
            </a:r>
            <a:r>
              <a:rPr kumimoji="0" lang="fr-CA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plus flou de l’individu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528EDE1-06D1-7B4A-90C7-AB01E7A15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200" y="188823"/>
            <a:ext cx="288000" cy="31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61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D8B7808-8D9E-724F-862F-2CD6C6BAC0BF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0" y="816173"/>
            <a:ext cx="9292196" cy="522565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C4EBA09-7355-6341-ADEE-2AACF35E8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81" y="898368"/>
            <a:ext cx="1789212" cy="119750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9AD3E2E-394F-5249-8EB8-222D6E990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6173"/>
            <a:ext cx="9290050" cy="526712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067EDEF-3176-9C4E-BEE9-48530F02F6F1}"/>
              </a:ext>
            </a:extLst>
          </p:cNvPr>
          <p:cNvSpPr txBox="1"/>
          <p:nvPr/>
        </p:nvSpPr>
        <p:spPr>
          <a:xfrm>
            <a:off x="2026793" y="194400"/>
            <a:ext cx="54972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 visuel à prédominance grise</a:t>
            </a:r>
            <a:r>
              <a:rPr lang="fr-CA" sz="1600" i="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 réduit les contours flous </a:t>
            </a:r>
            <a:endParaRPr kumimoji="0" lang="fr-CA" sz="16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9432165-12AC-2A49-BB06-657650D7F2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9300" y="215484"/>
            <a:ext cx="242572" cy="24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59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93DEE77-C712-3C48-9E22-4348D00A5C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12578" b="20057"/>
          <a:stretch/>
        </p:blipFill>
        <p:spPr>
          <a:xfrm>
            <a:off x="15" y="816181"/>
            <a:ext cx="9290035" cy="522564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A15F8C0-A3C6-744D-AA82-B6E287D95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40" y="816174"/>
            <a:ext cx="1789212" cy="119750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89E6471-CCB0-3F4B-8804-181031559E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" y="826437"/>
            <a:ext cx="9290050" cy="521538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BFDEEC1-22E3-FF47-B78D-EFF332741EF8}"/>
              </a:ext>
            </a:extLst>
          </p:cNvPr>
          <p:cNvSpPr txBox="1"/>
          <p:nvPr/>
        </p:nvSpPr>
        <p:spPr>
          <a:xfrm>
            <a:off x="2364250" y="215484"/>
            <a:ext cx="5723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CA" sz="1600" i="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Vous pouvez enregistrer ces images en format .jpeg pour personnaliser votre fond d’écran</a:t>
            </a:r>
            <a:endParaRPr kumimoji="0" lang="fr-CA" sz="16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F082F56-2E37-F34C-8E35-13E66197A6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552" y="236567"/>
            <a:ext cx="337777" cy="34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247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AD4F2151-BA93-8C4C-8D04-6F703387B5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9911" b="6134"/>
          <a:stretch/>
        </p:blipFill>
        <p:spPr>
          <a:xfrm>
            <a:off x="15" y="816177"/>
            <a:ext cx="9290035" cy="522564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AEC80F3-F715-904C-823B-BAFD916DB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99628">
            <a:off x="2189259" y="2358131"/>
            <a:ext cx="398569" cy="26675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56CBE7E-8492-D740-A055-934EA7C69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66362">
            <a:off x="6923541" y="2369586"/>
            <a:ext cx="436229" cy="30470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10E8FF0-ED96-5C40-9C4F-E9BD6574C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" y="682420"/>
            <a:ext cx="9290050" cy="52671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BBE81FC-68D1-F04E-8A41-6E4AA49D0F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9300" y="215484"/>
            <a:ext cx="242572" cy="24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66194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CA" sz="1800" b="0" i="1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CA" sz="1800" b="0" i="1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defRPr>
        </a:defPPr>
      </a:lstStyle>
    </a:lnDef>
    <a:txDef>
      <a:spPr>
        <a:noFill/>
      </a:spPr>
      <a:bodyPr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0" i="0" u="none" strike="noStrike" kern="1200" cap="none" spc="0" normalizeH="0" baseline="0" noProof="0" smtClean="0">
            <a:ln>
              <a:noFill/>
            </a:ln>
            <a:solidFill>
              <a:schemeClr val="bg1"/>
            </a:solidFill>
            <a:effectLst/>
            <a:uLnTx/>
            <a:uFillTx/>
            <a:latin typeface="Arial" charset="0"/>
            <a:ea typeface="+mn-ea"/>
            <a:cs typeface="+mn-cs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18098</TotalTime>
  <Words>155</Words>
  <Application>Microsoft Office PowerPoint</Application>
  <PresentationFormat>Personnalisé</PresentationFormat>
  <Paragraphs>18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5" baseType="lpstr">
      <vt:lpstr>Arial</vt:lpstr>
      <vt:lpstr>Arial Black</vt:lpstr>
      <vt:lpstr>Times New Roman</vt:lpstr>
      <vt:lpstr>Wingdings 2</vt:lpstr>
      <vt:lpstr>Default Design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Aucun titre de diapositive</dc:title>
  <dc:creator>Audio Visuel</dc:creator>
  <cp:lastModifiedBy>Lefebvre, Marie</cp:lastModifiedBy>
  <cp:revision>2846</cp:revision>
  <cp:lastPrinted>2014-08-04T13:23:11Z</cp:lastPrinted>
  <dcterms:created xsi:type="dcterms:W3CDTF">2010-09-07T12:13:28Z</dcterms:created>
  <dcterms:modified xsi:type="dcterms:W3CDTF">2020-04-21T18:46:25Z</dcterms:modified>
</cp:coreProperties>
</file>